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2"/>
  </p:notesMasterIdLst>
  <p:sldIdLst>
    <p:sldId id="419" r:id="rId3"/>
    <p:sldId id="420" r:id="rId4"/>
    <p:sldId id="476" r:id="rId5"/>
    <p:sldId id="422" r:id="rId6"/>
    <p:sldId id="477" r:id="rId7"/>
    <p:sldId id="479" r:id="rId8"/>
    <p:sldId id="483" r:id="rId9"/>
    <p:sldId id="480" r:id="rId10"/>
    <p:sldId id="427" r:id="rId11"/>
    <p:sldId id="444" r:id="rId12"/>
    <p:sldId id="481" r:id="rId13"/>
    <p:sldId id="456" r:id="rId14"/>
    <p:sldId id="432" r:id="rId15"/>
    <p:sldId id="433" r:id="rId16"/>
    <p:sldId id="446" r:id="rId17"/>
    <p:sldId id="457" r:id="rId18"/>
    <p:sldId id="484" r:id="rId19"/>
    <p:sldId id="468" r:id="rId20"/>
    <p:sldId id="485" r:id="rId21"/>
    <p:sldId id="436" r:id="rId22"/>
    <p:sldId id="448" r:id="rId23"/>
    <p:sldId id="472" r:id="rId24"/>
    <p:sldId id="473" r:id="rId25"/>
    <p:sldId id="486" r:id="rId26"/>
    <p:sldId id="474" r:id="rId27"/>
    <p:sldId id="438" r:id="rId28"/>
    <p:sldId id="439" r:id="rId29"/>
    <p:sldId id="440" r:id="rId30"/>
    <p:sldId id="416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F"/>
    <a:srgbClr val="FFFF66"/>
    <a:srgbClr val="E4DF21"/>
    <a:srgbClr val="C8D927"/>
    <a:srgbClr val="FF0066"/>
    <a:srgbClr val="FF6699"/>
    <a:srgbClr val="FF33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23"/>
        <p:guide pos="29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20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8.xml"/><Relationship Id="rId5" Type="http://schemas.openxmlformats.org/officeDocument/2006/relationships/slide" Target="slide26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</a:t>
            </a:r>
            <a:r>
              <a:rPr lang="zh-CN" altLang="en-US" sz="4800" dirty="0" smtClean="0"/>
              <a:t>两位</a:t>
            </a:r>
            <a:r>
              <a:rPr lang="zh-CN" altLang="en-US" sz="4800" dirty="0" smtClean="0">
                <a:latin typeface="Calibri" panose="020F0502020204030204" pitchFamily="34" charset="0"/>
              </a:rPr>
              <a:t>数</a:t>
            </a:r>
            <a:r>
              <a:rPr lang="zh-CN" altLang="en-US" sz="4800" dirty="0" smtClean="0"/>
              <a:t>乘两</a:t>
            </a:r>
            <a:r>
              <a:rPr lang="zh-CN" altLang="en-US" sz="4800" dirty="0" smtClean="0">
                <a:latin typeface="Calibri" panose="020F0502020204030204" pitchFamily="34" charset="0"/>
              </a:rPr>
              <a:t>位数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1955061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笔算乘法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596" y="2928934"/>
            <a:ext cx="84296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笔算两位数乘两位数的不进位乘法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列竖式计算。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1142984"/>
            <a:ext cx="1997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0694" y="114298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4304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2132" y="378619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28728" y="1571613"/>
            <a:ext cx="2033905" cy="973455"/>
            <a:chOff x="1428728" y="1142984"/>
            <a:chExt cx="2033905" cy="1070368"/>
          </a:xfrm>
        </p:grpSpPr>
        <p:sp>
          <p:nvSpPr>
            <p:cNvPr id="23" name="TextBox 22"/>
            <p:cNvSpPr txBox="1"/>
            <p:nvPr/>
          </p:nvSpPr>
          <p:spPr>
            <a:xfrm>
              <a:off x="2071670" y="1142984"/>
              <a:ext cx="1071570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71983" y="1571690"/>
              <a:ext cx="1390650" cy="641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571736" y="2416222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71670" y="2416222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71670" y="2871011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14480" y="2871011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85852" y="3325800"/>
            <a:ext cx="1928826" cy="14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643174" y="3325800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71670" y="3325800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14480" y="3325800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57290" y="3325800"/>
            <a:ext cx="357190" cy="53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6" name="组合 14"/>
          <p:cNvGrpSpPr/>
          <p:nvPr/>
        </p:nvGrpSpPr>
        <p:grpSpPr>
          <a:xfrm>
            <a:off x="5286697" y="1594473"/>
            <a:ext cx="1785950" cy="985566"/>
            <a:chOff x="1428728" y="1142984"/>
            <a:chExt cx="1785950" cy="1050845"/>
          </a:xfrm>
        </p:grpSpPr>
        <p:sp>
          <p:nvSpPr>
            <p:cNvPr id="66" name="TextBox 65"/>
            <p:cNvSpPr txBox="1"/>
            <p:nvPr/>
          </p:nvSpPr>
          <p:spPr>
            <a:xfrm>
              <a:off x="2071670" y="1142984"/>
              <a:ext cx="1071570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71670" y="1571612"/>
              <a:ext cx="1143008" cy="622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571604" y="2071678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6357950" y="2442616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57884" y="2442616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857884" y="2911617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500694" y="2911617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5072066" y="3380619"/>
            <a:ext cx="1928826" cy="148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6429388" y="3380619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57884" y="3380619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00694" y="3380619"/>
            <a:ext cx="357190" cy="54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1" name="组合 14"/>
          <p:cNvGrpSpPr/>
          <p:nvPr/>
        </p:nvGrpSpPr>
        <p:grpSpPr>
          <a:xfrm>
            <a:off x="1428728" y="4286256"/>
            <a:ext cx="1785950" cy="949016"/>
            <a:chOff x="1428728" y="1142984"/>
            <a:chExt cx="1785950" cy="1113075"/>
          </a:xfrm>
        </p:grpSpPr>
        <p:sp>
          <p:nvSpPr>
            <p:cNvPr id="81" name="TextBox 80"/>
            <p:cNvSpPr txBox="1"/>
            <p:nvPr/>
          </p:nvSpPr>
          <p:spPr>
            <a:xfrm>
              <a:off x="2071670" y="1142984"/>
              <a:ext cx="1071570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71670" y="1571612"/>
              <a:ext cx="1143008" cy="68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500166" y="214843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2571736" y="507806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071670" y="5089403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71670" y="550442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14480" y="550442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85852" y="5930788"/>
            <a:ext cx="1928826" cy="13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643174" y="593078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71670" y="593078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714480" y="5930788"/>
            <a:ext cx="357190" cy="49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6" name="组合 14"/>
          <p:cNvGrpSpPr/>
          <p:nvPr/>
        </p:nvGrpSpPr>
        <p:grpSpPr>
          <a:xfrm>
            <a:off x="5357818" y="4286256"/>
            <a:ext cx="1857388" cy="936835"/>
            <a:chOff x="1428728" y="1142984"/>
            <a:chExt cx="1857388" cy="1136677"/>
          </a:xfrm>
        </p:grpSpPr>
        <p:sp>
          <p:nvSpPr>
            <p:cNvPr id="96" name="TextBox 95"/>
            <p:cNvSpPr txBox="1"/>
            <p:nvPr/>
          </p:nvSpPr>
          <p:spPr>
            <a:xfrm>
              <a:off x="2071670" y="1142984"/>
              <a:ext cx="1071570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2071670" y="1571612"/>
              <a:ext cx="1143008" cy="708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1643042" y="2183107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7" name="TextBox 86"/>
          <p:cNvSpPr txBox="1"/>
          <p:nvPr/>
        </p:nvSpPr>
        <p:spPr>
          <a:xfrm>
            <a:off x="6500826" y="5051674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00760" y="5051674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000760" y="5463822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643570" y="5463822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5286380" y="5929330"/>
            <a:ext cx="1928826" cy="1309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572264" y="5875970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00760" y="5875970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643570" y="5875970"/>
            <a:ext cx="357190" cy="481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357554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1089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215206" y="114298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144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57554" y="371475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286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215206" y="378619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861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57" grpId="0"/>
      <p:bldP spid="58" grpId="0"/>
      <p:bldP spid="59" grpId="0"/>
      <p:bldP spid="60" grpId="0"/>
      <p:bldP spid="62" grpId="0"/>
      <p:bldP spid="63" grpId="0"/>
      <p:bldP spid="64" grpId="0"/>
      <p:bldP spid="72" grpId="0"/>
      <p:bldP spid="73" grpId="0"/>
      <p:bldP spid="74" grpId="0"/>
      <p:bldP spid="75" grpId="0"/>
      <p:bldP spid="77" grpId="0"/>
      <p:bldP spid="79" grpId="0"/>
      <p:bldP spid="87" grpId="0"/>
      <p:bldP spid="88" grpId="0"/>
      <p:bldP spid="89" grpId="0"/>
      <p:bldP spid="90" grpId="0"/>
      <p:bldP spid="92" grpId="0"/>
      <p:bldP spid="93" grpId="0"/>
      <p:bldP spid="94" grpId="0"/>
      <p:bldP spid="100" grpId="0"/>
      <p:bldP spid="101" grpId="0"/>
      <p:bldP spid="102" grpId="0"/>
      <p:bldP spid="1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00100" y="714356"/>
            <a:ext cx="735811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饭店买来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袋茶叶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买这些茶叶共用去多少元？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26" y="2786058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23×21=483(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4480" y="3786190"/>
            <a:ext cx="614366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答：买这些茶叶共用去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483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2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28662" y="500042"/>
            <a:ext cx="764386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eriod" startAt="4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每个教室需要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米白纱布做窗帘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,17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个教室共需白纱布多少米？</a:t>
            </a:r>
          </a:p>
        </p:txBody>
      </p:sp>
      <p:sp>
        <p:nvSpPr>
          <p:cNvPr id="12" name="矩形 11"/>
          <p:cNvSpPr/>
          <p:nvPr/>
        </p:nvSpPr>
        <p:spPr>
          <a:xfrm>
            <a:off x="2714612" y="2500306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11×17=187(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71604" y="3714752"/>
            <a:ext cx="6165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sz="3200" dirty="0" smtClean="0">
                <a:latin typeface="宋体" panose="02010600030101010101" pitchFamily="2" charset="-122"/>
              </a:rPr>
              <a:t>17</a:t>
            </a:r>
            <a:r>
              <a:rPr lang="zh-CN" altLang="en-US" sz="3200" dirty="0" smtClean="0">
                <a:latin typeface="宋体" panose="02010600030101010101" pitchFamily="2" charset="-122"/>
              </a:rPr>
              <a:t>个教室共需白纱布</a:t>
            </a:r>
            <a:r>
              <a:rPr lang="en-US" altLang="zh-CN" sz="3200" dirty="0" smtClean="0">
                <a:latin typeface="宋体" panose="02010600030101010101" pitchFamily="2" charset="-122"/>
              </a:rPr>
              <a:t>187</a:t>
            </a:r>
            <a:r>
              <a:rPr lang="zh-CN" altLang="en-US" sz="3200" dirty="0" smtClean="0">
                <a:latin typeface="宋体" panose="02010600030101010101" pitchFamily="2" charset="-122"/>
              </a:rPr>
              <a:t>米。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57224" y="2214554"/>
            <a:ext cx="7786742" cy="2853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用第二个乘数每一位上的数分别去乘第一个乘数各数位上的数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乘到哪一位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积就写在哪一位的下面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最后把两个乘积加起来。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1142984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两位数乘两位数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不进位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的笔算方法</a:t>
            </a:r>
            <a:r>
              <a:rPr 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65070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142976" y="772523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折角形 22"/>
          <p:cNvSpPr/>
          <p:nvPr/>
        </p:nvSpPr>
        <p:spPr>
          <a:xfrm>
            <a:off x="1214414" y="1344027"/>
            <a:ext cx="2786082" cy="2428892"/>
          </a:xfrm>
          <a:prstGeom prst="foldedCorner">
            <a:avLst/>
          </a:prstGeom>
          <a:solidFill>
            <a:srgbClr val="FFFF9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折角形 23"/>
          <p:cNvSpPr/>
          <p:nvPr/>
        </p:nvSpPr>
        <p:spPr>
          <a:xfrm>
            <a:off x="5143504" y="1344027"/>
            <a:ext cx="2786082" cy="2428892"/>
          </a:xfrm>
          <a:prstGeom prst="foldedCorner">
            <a:avLst/>
          </a:prstGeom>
          <a:solidFill>
            <a:srgbClr val="FFFF9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折角形 24"/>
          <p:cNvSpPr/>
          <p:nvPr/>
        </p:nvSpPr>
        <p:spPr>
          <a:xfrm>
            <a:off x="1214414" y="3857628"/>
            <a:ext cx="2786082" cy="2428892"/>
          </a:xfrm>
          <a:prstGeom prst="foldedCorner">
            <a:avLst/>
          </a:prstGeom>
          <a:solidFill>
            <a:srgbClr val="FFFF9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折角形 25"/>
          <p:cNvSpPr/>
          <p:nvPr/>
        </p:nvSpPr>
        <p:spPr>
          <a:xfrm>
            <a:off x="5143504" y="3857628"/>
            <a:ext cx="2786082" cy="2428892"/>
          </a:xfrm>
          <a:prstGeom prst="foldedCorner">
            <a:avLst/>
          </a:prstGeom>
          <a:solidFill>
            <a:srgbClr val="FFFF9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71604" y="1272589"/>
            <a:ext cx="1785950" cy="1013403"/>
            <a:chOff x="1428728" y="1142984"/>
            <a:chExt cx="1785950" cy="1013403"/>
          </a:xfrm>
        </p:grpSpPr>
        <p:sp>
          <p:nvSpPr>
            <p:cNvPr id="39" name="TextBox 38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2714612" y="227272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214546" y="2272721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14546" y="277278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85918" y="2772787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714480" y="3272853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786050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14546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85918" y="320141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3" name="组合 37"/>
          <p:cNvGrpSpPr/>
          <p:nvPr/>
        </p:nvGrpSpPr>
        <p:grpSpPr>
          <a:xfrm>
            <a:off x="5500694" y="1344027"/>
            <a:ext cx="1785950" cy="1013403"/>
            <a:chOff x="1428728" y="1142984"/>
            <a:chExt cx="1785950" cy="1013403"/>
          </a:xfrm>
        </p:grpSpPr>
        <p:sp>
          <p:nvSpPr>
            <p:cNvPr id="72" name="TextBox 71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4" name="TextBox 63"/>
          <p:cNvSpPr txBox="1"/>
          <p:nvPr/>
        </p:nvSpPr>
        <p:spPr>
          <a:xfrm>
            <a:off x="6643702" y="234415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43636" y="2344159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43636" y="284422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15008" y="284422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29256" y="3344291"/>
            <a:ext cx="1857388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715140" y="327285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43636" y="327285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8" y="327285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7" name="组合 37"/>
          <p:cNvGrpSpPr/>
          <p:nvPr/>
        </p:nvGrpSpPr>
        <p:grpSpPr>
          <a:xfrm>
            <a:off x="1571604" y="3857628"/>
            <a:ext cx="1785950" cy="1013403"/>
            <a:chOff x="1428728" y="1142984"/>
            <a:chExt cx="1785950" cy="1013403"/>
          </a:xfrm>
        </p:grpSpPr>
        <p:sp>
          <p:nvSpPr>
            <p:cNvPr id="86" name="TextBox 85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8" name="TextBox 77"/>
          <p:cNvSpPr txBox="1"/>
          <p:nvPr/>
        </p:nvSpPr>
        <p:spPr>
          <a:xfrm>
            <a:off x="2714612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14546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21454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5735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1714480" y="585789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786050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21454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85735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1" name="组合 37"/>
          <p:cNvGrpSpPr/>
          <p:nvPr/>
        </p:nvGrpSpPr>
        <p:grpSpPr>
          <a:xfrm>
            <a:off x="5500694" y="3857628"/>
            <a:ext cx="1785950" cy="1013403"/>
            <a:chOff x="1428728" y="1142984"/>
            <a:chExt cx="1785950" cy="1013403"/>
          </a:xfrm>
        </p:grpSpPr>
        <p:sp>
          <p:nvSpPr>
            <p:cNvPr id="110" name="TextBox 109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02" name="TextBox 101"/>
          <p:cNvSpPr txBox="1"/>
          <p:nvPr/>
        </p:nvSpPr>
        <p:spPr>
          <a:xfrm>
            <a:off x="6643702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143636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14363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78644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5643570" y="585789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6715140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14363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78644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357818" y="3272853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2" grpId="0"/>
      <p:bldP spid="54" grpId="0"/>
      <p:bldP spid="56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8" grpId="0"/>
      <p:bldP spid="79" grpId="0"/>
      <p:bldP spid="80" grpId="0"/>
      <p:bldP spid="81" grpId="0"/>
      <p:bldP spid="83" grpId="0"/>
      <p:bldP spid="84" grpId="0"/>
      <p:bldP spid="85" grpId="0"/>
      <p:bldP spid="102" grpId="0"/>
      <p:bldP spid="103" grpId="0"/>
      <p:bldP spid="104" grpId="0"/>
      <p:bldP spid="105" grpId="0"/>
      <p:bldP spid="107" grpId="0"/>
      <p:bldP spid="108" grpId="0"/>
      <p:bldP spid="109" grpId="0"/>
      <p:bldP spid="1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3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000108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列竖式计算。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 × 44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9" name="矩形 8"/>
          <p:cNvSpPr/>
          <p:nvPr/>
        </p:nvSpPr>
        <p:spPr>
          <a:xfrm>
            <a:off x="5429256" y="142873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 × 13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0" name="矩形 9"/>
          <p:cNvSpPr/>
          <p:nvPr/>
        </p:nvSpPr>
        <p:spPr>
          <a:xfrm>
            <a:off x="1500166" y="378619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 × 11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5429256" y="3786190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 × 23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85852" y="1857364"/>
            <a:ext cx="1785950" cy="939102"/>
            <a:chOff x="1428728" y="1142984"/>
            <a:chExt cx="1785950" cy="1132162"/>
          </a:xfrm>
        </p:grpSpPr>
        <p:sp>
          <p:nvSpPr>
            <p:cNvPr id="13" name="TextBox 12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242886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0232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1604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5729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00298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28794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00166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1" name="组合 11"/>
          <p:cNvGrpSpPr/>
          <p:nvPr/>
        </p:nvGrpSpPr>
        <p:grpSpPr>
          <a:xfrm>
            <a:off x="5214942" y="1857364"/>
            <a:ext cx="1785950" cy="939102"/>
            <a:chOff x="1428728" y="1142984"/>
            <a:chExt cx="1785950" cy="1132162"/>
          </a:xfrm>
        </p:grpSpPr>
        <p:sp>
          <p:nvSpPr>
            <p:cNvPr id="40" name="TextBox 3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6357950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57884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57884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00694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286380" y="350043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357950" y="342900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57884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29256" y="345728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组合 11"/>
          <p:cNvGrpSpPr/>
          <p:nvPr/>
        </p:nvGrpSpPr>
        <p:grpSpPr>
          <a:xfrm>
            <a:off x="1214414" y="4214818"/>
            <a:ext cx="1785950" cy="939102"/>
            <a:chOff x="1428728" y="1142984"/>
            <a:chExt cx="1785950" cy="1132162"/>
          </a:xfrm>
        </p:grpSpPr>
        <p:sp>
          <p:nvSpPr>
            <p:cNvPr id="56" name="TextBox 55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235742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57356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5735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016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28585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357422" y="57864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85735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28728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1" name="组合 11"/>
          <p:cNvGrpSpPr/>
          <p:nvPr/>
        </p:nvGrpSpPr>
        <p:grpSpPr>
          <a:xfrm>
            <a:off x="5143504" y="4214818"/>
            <a:ext cx="1785950" cy="939102"/>
            <a:chOff x="1428728" y="1142984"/>
            <a:chExt cx="1785950" cy="1132162"/>
          </a:xfrm>
        </p:grpSpPr>
        <p:sp>
          <p:nvSpPr>
            <p:cNvPr id="70" name="TextBox 6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2" name="TextBox 61"/>
          <p:cNvSpPr txBox="1"/>
          <p:nvPr/>
        </p:nvSpPr>
        <p:spPr>
          <a:xfrm>
            <a:off x="6286512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86446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78644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29256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214942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357950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8644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429256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14678" y="142873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528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215206" y="1428736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286116" y="378619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462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215206" y="378619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  <p:bldP spid="24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7" grpId="0"/>
      <p:bldP spid="48" grpId="0"/>
      <p:bldP spid="49" grpId="0"/>
      <p:bldP spid="50" grpId="0"/>
      <p:bldP spid="53" grpId="0"/>
      <p:bldP spid="54" grpId="0"/>
      <p:bldP spid="55" grpId="0"/>
      <p:bldP spid="62" grpId="0"/>
      <p:bldP spid="63" grpId="0"/>
      <p:bldP spid="64" grpId="0"/>
      <p:bldP spid="65" grpId="0"/>
      <p:bldP spid="67" grpId="0"/>
      <p:bldP spid="68" grpId="0"/>
      <p:bldP spid="69" grpId="0"/>
      <p:bldP spid="74" grpId="0"/>
      <p:bldP spid="75" grpId="0"/>
      <p:bldP spid="76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3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75" y="1000125"/>
            <a:ext cx="75653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5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一本书有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页，如果每天读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页，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周能读完吗？如果每天读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页，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</a:t>
            </a: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能读完吗？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571604" y="3786190"/>
            <a:ext cx="3429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14×22=308(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+mn-ea"/>
                <a:ea typeface="+mn-ea"/>
              </a:rPr>
              <a:t>　</a:t>
            </a:r>
          </a:p>
        </p:txBody>
      </p:sp>
      <p:sp>
        <p:nvSpPr>
          <p:cNvPr id="79" name="矩形 78"/>
          <p:cNvSpPr/>
          <p:nvPr/>
        </p:nvSpPr>
        <p:spPr>
          <a:xfrm>
            <a:off x="1643042" y="3143248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2×7=14(</a:t>
            </a:r>
            <a:r>
              <a:rPr lang="zh-CN" altLang="en-US" sz="3200" dirty="0" smtClean="0">
                <a:latin typeface="宋体" panose="02010600030101010101" pitchFamily="2" charset="-122"/>
              </a:rPr>
              <a:t>天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80" name="矩形 79"/>
          <p:cNvSpPr/>
          <p:nvPr/>
        </p:nvSpPr>
        <p:spPr>
          <a:xfrm>
            <a:off x="1428728" y="5143512"/>
            <a:ext cx="3500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:2</a:t>
            </a:r>
            <a:r>
              <a:rPr lang="zh-CN" altLang="en-US" sz="3200" dirty="0" smtClean="0">
                <a:latin typeface="宋体" panose="02010600030101010101" pitchFamily="2" charset="-122"/>
              </a:rPr>
              <a:t>周能读完。</a:t>
            </a:r>
          </a:p>
        </p:txBody>
      </p:sp>
      <p:sp>
        <p:nvSpPr>
          <p:cNvPr id="81" name="矩形 80"/>
          <p:cNvSpPr/>
          <p:nvPr/>
        </p:nvSpPr>
        <p:spPr>
          <a:xfrm>
            <a:off x="1785918" y="4429132"/>
            <a:ext cx="2052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308&gt;300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83" name="矩形 82"/>
          <p:cNvSpPr/>
          <p:nvPr/>
        </p:nvSpPr>
        <p:spPr>
          <a:xfrm>
            <a:off x="5429256" y="3143248"/>
            <a:ext cx="2849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40×7=280(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84" name="矩形 83"/>
          <p:cNvSpPr/>
          <p:nvPr/>
        </p:nvSpPr>
        <p:spPr>
          <a:xfrm>
            <a:off x="5500694" y="4143380"/>
            <a:ext cx="316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latin typeface="宋体" panose="02010600030101010101" pitchFamily="2" charset="-122"/>
              </a:rPr>
              <a:t>280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  <a:r>
              <a:rPr lang="en-US" altLang="en-US" sz="3200" dirty="0" smtClean="0">
                <a:latin typeface="宋体" panose="02010600030101010101" pitchFamily="2" charset="-122"/>
              </a:rPr>
              <a:t>&lt;300</a:t>
            </a:r>
            <a:r>
              <a:rPr lang="zh-CN" altLang="en-US" sz="3200" dirty="0" smtClean="0">
                <a:latin typeface="宋体" panose="02010600030101010101" pitchFamily="2" charset="-122"/>
              </a:rPr>
              <a:t>页</a:t>
            </a:r>
          </a:p>
        </p:txBody>
      </p:sp>
      <p:sp>
        <p:nvSpPr>
          <p:cNvPr id="85" name="矩形 84"/>
          <p:cNvSpPr/>
          <p:nvPr/>
        </p:nvSpPr>
        <p:spPr>
          <a:xfrm>
            <a:off x="5097471" y="5143512"/>
            <a:ext cx="4046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　</a:t>
            </a:r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en-US" sz="3200" dirty="0" smtClean="0">
                <a:latin typeface="宋体" panose="02010600030101010101" pitchFamily="2" charset="-122"/>
              </a:rPr>
              <a:t>:7</a:t>
            </a:r>
            <a:r>
              <a:rPr lang="zh-CN" altLang="en-US" sz="3200" dirty="0" smtClean="0">
                <a:latin typeface="宋体" panose="02010600030101010101" pitchFamily="2" charset="-122"/>
              </a:rPr>
              <a:t>天不能读完</a:t>
            </a:r>
            <a:r>
              <a:rPr lang="zh-CN" altLang="en-US" sz="3200" dirty="0" smtClean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4" grpId="0"/>
      <p:bldP spid="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3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142984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000108"/>
            <a:ext cx="3134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1285852" y="1571612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 × 32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1" name="矩形 10"/>
          <p:cNvSpPr/>
          <p:nvPr/>
        </p:nvSpPr>
        <p:spPr>
          <a:xfrm>
            <a:off x="5000628" y="1500174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 × 21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2" name="矩形 11"/>
          <p:cNvSpPr/>
          <p:nvPr/>
        </p:nvSpPr>
        <p:spPr>
          <a:xfrm>
            <a:off x="1285852" y="3929066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 × 23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3" name="矩形 12"/>
          <p:cNvSpPr/>
          <p:nvPr/>
        </p:nvSpPr>
        <p:spPr>
          <a:xfrm>
            <a:off x="5072066" y="3857628"/>
            <a:ext cx="1843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 × 13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14414" y="2000240"/>
            <a:ext cx="1785950" cy="939102"/>
            <a:chOff x="1428728" y="1142984"/>
            <a:chExt cx="1785950" cy="1132162"/>
          </a:xfrm>
        </p:grpSpPr>
        <p:sp>
          <p:nvSpPr>
            <p:cNvPr id="15" name="TextBox 14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2357422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57356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57356" y="314324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0166" y="314324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285852" y="364331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428860" y="360015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57356" y="364331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728" y="364331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857752" y="1928802"/>
            <a:ext cx="1785950" cy="939102"/>
            <a:chOff x="4857752" y="1928802"/>
            <a:chExt cx="1785950" cy="939102"/>
          </a:xfrm>
        </p:grpSpPr>
        <p:sp>
          <p:nvSpPr>
            <p:cNvPr id="33" name="TextBox 32"/>
            <p:cNvSpPr txBox="1"/>
            <p:nvPr/>
          </p:nvSpPr>
          <p:spPr>
            <a:xfrm>
              <a:off x="5500694" y="1928802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500694" y="2284339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857752" y="2284339"/>
              <a:ext cx="595035" cy="485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000628" y="2758388"/>
              <a:ext cx="1643074" cy="1317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6000760" y="264318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00694" y="264318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00694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43504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929190" y="357187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072198" y="352871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00694" y="352871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43504" y="357187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7" name="组合 13"/>
          <p:cNvGrpSpPr/>
          <p:nvPr/>
        </p:nvGrpSpPr>
        <p:grpSpPr>
          <a:xfrm>
            <a:off x="1071538" y="4286256"/>
            <a:ext cx="1785950" cy="939102"/>
            <a:chOff x="1428728" y="1142984"/>
            <a:chExt cx="1785950" cy="1132162"/>
          </a:xfrm>
        </p:grpSpPr>
        <p:sp>
          <p:nvSpPr>
            <p:cNvPr id="57" name="TextBox 56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2214546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14480" y="500063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14480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357290" y="54292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142976" y="5929330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85984" y="58861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14480" y="58861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357290" y="592933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2" name="组合 13"/>
          <p:cNvGrpSpPr/>
          <p:nvPr/>
        </p:nvGrpSpPr>
        <p:grpSpPr>
          <a:xfrm>
            <a:off x="4857752" y="4214818"/>
            <a:ext cx="1785950" cy="939102"/>
            <a:chOff x="1428728" y="1142984"/>
            <a:chExt cx="1785950" cy="1132162"/>
          </a:xfrm>
        </p:grpSpPr>
        <p:sp>
          <p:nvSpPr>
            <p:cNvPr id="71" name="TextBox 70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3" name="TextBox 62"/>
          <p:cNvSpPr txBox="1"/>
          <p:nvPr/>
        </p:nvSpPr>
        <p:spPr>
          <a:xfrm>
            <a:off x="6000760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500694" y="492919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500694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143504" y="53578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929190" y="5857892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072198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500694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072066" y="581473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43240" y="157161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384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858016" y="150017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861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143240" y="392906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929454" y="385762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  <p:bldP spid="25" grpId="0"/>
      <p:bldP spid="30" grpId="0"/>
      <p:bldP spid="37" grpId="0"/>
      <p:bldP spid="38" grpId="0"/>
      <p:bldP spid="39" grpId="0"/>
      <p:bldP spid="40" grpId="0"/>
      <p:bldP spid="42" grpId="0"/>
      <p:bldP spid="43" grpId="0"/>
      <p:bldP spid="45" grpId="0"/>
      <p:bldP spid="48" grpId="0"/>
      <p:bldP spid="49" grpId="0"/>
      <p:bldP spid="50" grpId="0"/>
      <p:bldP spid="52" grpId="0"/>
      <p:bldP spid="54" grpId="0"/>
      <p:bldP spid="55" grpId="0"/>
      <p:bldP spid="56" grpId="0"/>
      <p:bldP spid="63" grpId="0"/>
      <p:bldP spid="64" grpId="0"/>
      <p:bldP spid="65" grpId="0"/>
      <p:bldP spid="66" grpId="0"/>
      <p:bldP spid="68" grpId="0"/>
      <p:bldP spid="69" grpId="0"/>
      <p:bldP spid="70" grpId="0"/>
      <p:bldP spid="75" grpId="0"/>
      <p:bldP spid="76" grpId="0"/>
      <p:bldP spid="77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00023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142984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9" name="组合 3"/>
          <p:cNvGrpSpPr/>
          <p:nvPr/>
        </p:nvGrpSpPr>
        <p:grpSpPr>
          <a:xfrm>
            <a:off x="5286380" y="6072206"/>
            <a:ext cx="2376487" cy="523220"/>
            <a:chOff x="5220072" y="5877272"/>
            <a:chExt cx="2376487" cy="877496"/>
          </a:xfrm>
        </p:grpSpPr>
        <p:sp>
          <p:nvSpPr>
            <p:cNvPr id="80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57224" y="1071546"/>
            <a:ext cx="7216015" cy="3357586"/>
            <a:chOff x="785786" y="643920"/>
            <a:chExt cx="7216015" cy="3928080"/>
          </a:xfrm>
        </p:grpSpPr>
        <p:sp>
          <p:nvSpPr>
            <p:cNvPr id="9" name="矩形 8"/>
            <p:cNvSpPr/>
            <p:nvPr/>
          </p:nvSpPr>
          <p:spPr>
            <a:xfrm>
              <a:off x="785786" y="643920"/>
              <a:ext cx="5693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7. </a:t>
              </a:r>
              <a:endParaRPr lang="zh-CN" altLang="en-US" sz="3200" dirty="0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428728" y="643920"/>
              <a:ext cx="6573073" cy="3928080"/>
              <a:chOff x="1428728" y="1071546"/>
              <a:chExt cx="6573073" cy="3500453"/>
            </a:xfrm>
          </p:grpSpPr>
          <p:pic>
            <p:nvPicPr>
              <p:cNvPr id="82" name="图片 81" descr="111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28728" y="1071546"/>
                <a:ext cx="6573073" cy="3500453"/>
              </a:xfrm>
              <a:prstGeom prst="rect">
                <a:avLst/>
              </a:prstGeom>
            </p:spPr>
          </p:pic>
          <p:sp>
            <p:nvSpPr>
              <p:cNvPr id="83" name="圆角矩形标注 82"/>
              <p:cNvSpPr/>
              <p:nvPr/>
            </p:nvSpPr>
            <p:spPr>
              <a:xfrm>
                <a:off x="2643174" y="1142984"/>
                <a:ext cx="3500462" cy="357190"/>
              </a:xfrm>
              <a:prstGeom prst="wedgeRoundRectCallout">
                <a:avLst>
                  <a:gd name="adj1" fmla="val -48199"/>
                  <a:gd name="adj2" fmla="val 95007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套书有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14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本，每本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21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元。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4" name="圆角矩形标注 83"/>
              <p:cNvSpPr/>
              <p:nvPr/>
            </p:nvSpPr>
            <p:spPr>
              <a:xfrm>
                <a:off x="5500694" y="1785926"/>
                <a:ext cx="2428892" cy="428628"/>
              </a:xfrm>
              <a:prstGeom prst="wedgeRoundRectCallout">
                <a:avLst>
                  <a:gd name="adj1" fmla="val -31589"/>
                  <a:gd name="adj2" fmla="val 102167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一共要付多少钱？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2500298" y="4500570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14×21=294(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500298" y="5286388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答：一共要付</a:t>
            </a:r>
            <a:r>
              <a:rPr lang="en-US" altLang="zh-CN" sz="3200" dirty="0" smtClean="0">
                <a:latin typeface="宋体" panose="02010600030101010101" pitchFamily="2" charset="-122"/>
              </a:rPr>
              <a:t>294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642918"/>
            <a:ext cx="1928826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竖卷形 16"/>
          <p:cNvSpPr/>
          <p:nvPr/>
        </p:nvSpPr>
        <p:spPr>
          <a:xfrm>
            <a:off x="857224" y="1214422"/>
            <a:ext cx="3429024" cy="2143140"/>
          </a:xfrm>
          <a:prstGeom prst="vertic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 × 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 × 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 smtClean="0">
              <a:solidFill>
                <a:schemeClr val="tx1"/>
              </a:solidFill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竖卷形 20"/>
          <p:cNvSpPr/>
          <p:nvPr/>
        </p:nvSpPr>
        <p:spPr>
          <a:xfrm>
            <a:off x="4786314" y="1285860"/>
            <a:ext cx="3500462" cy="2071702"/>
          </a:xfrm>
          <a:prstGeom prst="vertic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 × 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 × 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竖卷形 21"/>
          <p:cNvSpPr/>
          <p:nvPr/>
        </p:nvSpPr>
        <p:spPr>
          <a:xfrm>
            <a:off x="785786" y="3643314"/>
            <a:ext cx="3429024" cy="2071702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 × 20=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40× 120=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竖卷形 18"/>
          <p:cNvSpPr/>
          <p:nvPr/>
        </p:nvSpPr>
        <p:spPr>
          <a:xfrm>
            <a:off x="4786314" y="3643314"/>
            <a:ext cx="3500462" cy="2071702"/>
          </a:xfrm>
          <a:prstGeom prst="vertic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 × 30=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40× 40=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8926" y="150017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16" y="157161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1200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28926" y="3929066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0892" y="3857628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00364" y="250030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8016" y="2571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485776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58016" y="485776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1600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19" grpId="0" animBg="1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456917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我会填。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1071546"/>
            <a:ext cx="8143932" cy="1319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计算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32×12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时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可以这样想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:32×10=(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   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32×2=(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),(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    　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)+(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)=(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32" y="2241352"/>
            <a:ext cx="892971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）笔算两位数乘两位数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要从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位乘起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先用第二     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个因数个位上的数依次去乘第一个因数的    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（                           ），再用第二个因数十位上的数去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乘第一个因数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                    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),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用第二个因数哪一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位上的数去乘第一 个因数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积的末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位就和哪一位对齐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</a:t>
            </a:r>
            <a:endParaRPr lang="en-US" altLang="zh-CN" sz="28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最后把两次乘得的结果（          ）起来。</a:t>
            </a: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en-US" altLang="zh-CN" sz="28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388" y="121442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320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57818" y="1857364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14744" y="1857364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320</a:t>
            </a:r>
            <a:r>
              <a:rPr lang="zh-CN" altLang="en-US" sz="2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00298" y="1928802"/>
            <a:ext cx="6335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64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29454" y="1857364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384</a:t>
            </a:r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6314" y="5572140"/>
            <a:ext cx="635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加 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1538" y="364331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各数位上的数　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71802" y="435769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各数位上的数　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57818" y="2428868"/>
            <a:ext cx="635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个 </a:t>
            </a:r>
            <a:endParaRPr lang="zh-CN" altLang="en-US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571480"/>
            <a:ext cx="497794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00166" y="114298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31×22=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20" name="矩形 19"/>
          <p:cNvSpPr/>
          <p:nvPr/>
        </p:nvSpPr>
        <p:spPr>
          <a:xfrm>
            <a:off x="5429256" y="114298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24×21=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7290" y="3643314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23×32=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26" name="矩形 25"/>
          <p:cNvSpPr/>
          <p:nvPr/>
        </p:nvSpPr>
        <p:spPr>
          <a:xfrm>
            <a:off x="5500694" y="3643314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34×22=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14414" y="1571612"/>
            <a:ext cx="1785950" cy="939102"/>
            <a:chOff x="1428728" y="1142984"/>
            <a:chExt cx="1785950" cy="1132162"/>
          </a:xfrm>
        </p:grpSpPr>
        <p:sp>
          <p:nvSpPr>
            <p:cNvPr id="28" name="TextBox 27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2357422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57356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57356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00166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285852" y="321468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35742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57356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00166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143250" y="1143000"/>
            <a:ext cx="1266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682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组合 26"/>
          <p:cNvGrpSpPr/>
          <p:nvPr/>
        </p:nvGrpSpPr>
        <p:grpSpPr>
          <a:xfrm>
            <a:off x="5286380" y="1571612"/>
            <a:ext cx="1857388" cy="939102"/>
            <a:chOff x="1428728" y="1142984"/>
            <a:chExt cx="1785950" cy="1132162"/>
          </a:xfrm>
        </p:grpSpPr>
        <p:sp>
          <p:nvSpPr>
            <p:cNvPr id="54" name="TextBox 53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6429388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29322" y="228599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929322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72132" y="271462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357818" y="3214686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429388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2932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72132" y="321468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143750" y="1143000"/>
            <a:ext cx="1266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71495" y="3643630"/>
            <a:ext cx="1266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736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15505" y="3643630"/>
            <a:ext cx="1266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748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6" name="组合 26"/>
          <p:cNvGrpSpPr/>
          <p:nvPr/>
        </p:nvGrpSpPr>
        <p:grpSpPr>
          <a:xfrm>
            <a:off x="1142976" y="4143380"/>
            <a:ext cx="1785950" cy="939102"/>
            <a:chOff x="1428728" y="1142984"/>
            <a:chExt cx="1785950" cy="1132162"/>
          </a:xfrm>
        </p:grpSpPr>
        <p:sp>
          <p:nvSpPr>
            <p:cNvPr id="72" name="TextBox 71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7" name="TextBox 66"/>
          <p:cNvSpPr txBox="1"/>
          <p:nvPr/>
        </p:nvSpPr>
        <p:spPr>
          <a:xfrm>
            <a:off x="2285984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85918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785918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428728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214414" y="578645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285984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78591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2872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1" name="组合 26"/>
          <p:cNvGrpSpPr/>
          <p:nvPr/>
        </p:nvGrpSpPr>
        <p:grpSpPr>
          <a:xfrm>
            <a:off x="5286380" y="4143380"/>
            <a:ext cx="1785950" cy="939102"/>
            <a:chOff x="1428728" y="1142984"/>
            <a:chExt cx="1785950" cy="1132162"/>
          </a:xfrm>
        </p:grpSpPr>
        <p:sp>
          <p:nvSpPr>
            <p:cNvPr id="87" name="TextBox 86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71670" y="1571612"/>
              <a:ext cx="1143008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6429388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929322" y="485776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29322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572132" y="528638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5357818" y="5786454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429388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2932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57213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7" grpId="0"/>
      <p:bldP spid="38" grpId="0"/>
      <p:bldP spid="39" grpId="0"/>
      <p:bldP spid="42" grpId="0"/>
      <p:bldP spid="49" grpId="0"/>
      <p:bldP spid="50" grpId="0"/>
      <p:bldP spid="51" grpId="0"/>
      <p:bldP spid="52" grpId="0"/>
      <p:bldP spid="45" grpId="0"/>
      <p:bldP spid="46" grpId="0"/>
      <p:bldP spid="47" grpId="0"/>
      <p:bldP spid="58" grpId="0"/>
      <p:bldP spid="59" grpId="0"/>
      <p:bldP spid="60" grpId="0"/>
      <p:bldP spid="67" grpId="0"/>
      <p:bldP spid="68" grpId="0"/>
      <p:bldP spid="69" grpId="0"/>
      <p:bldP spid="70" grpId="0"/>
      <p:bldP spid="63" grpId="0"/>
      <p:bldP spid="64" grpId="0"/>
      <p:bldP spid="65" grpId="0"/>
      <p:bldP spid="82" grpId="0"/>
      <p:bldP spid="83" grpId="0"/>
      <p:bldP spid="84" grpId="0"/>
      <p:bldP spid="85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158027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我会判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看一看错在哪里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然后改正过来。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2910" y="1857364"/>
            <a:ext cx="3429024" cy="2786082"/>
            <a:chOff x="428596" y="1928802"/>
            <a:chExt cx="3429024" cy="2786082"/>
          </a:xfrm>
        </p:grpSpPr>
        <p:grpSp>
          <p:nvGrpSpPr>
            <p:cNvPr id="14" name="组合 13"/>
            <p:cNvGrpSpPr/>
            <p:nvPr/>
          </p:nvGrpSpPr>
          <p:grpSpPr>
            <a:xfrm>
              <a:off x="1428728" y="1928802"/>
              <a:ext cx="2428892" cy="2786082"/>
              <a:chOff x="928662" y="2071678"/>
              <a:chExt cx="2428892" cy="278608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28662" y="2071678"/>
                <a:ext cx="2428892" cy="278608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 descr="11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0100" y="2143116"/>
                <a:ext cx="2181225" cy="2676525"/>
              </a:xfrm>
              <a:prstGeom prst="rect">
                <a:avLst/>
              </a:prstGeom>
            </p:spPr>
          </p:pic>
        </p:grpSp>
        <p:sp>
          <p:nvSpPr>
            <p:cNvPr id="15" name="TextBox 14"/>
            <p:cNvSpPr txBox="1"/>
            <p:nvPr/>
          </p:nvSpPr>
          <p:spPr>
            <a:xfrm>
              <a:off x="428596" y="1928802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ea typeface="楷体_GB2312"/>
                </a:rPr>
                <a:t>（</a:t>
              </a:r>
              <a:r>
                <a:rPr lang="en-US" altLang="zh-CN" sz="3200" dirty="0" smtClean="0">
                  <a:ea typeface="楷体_GB2312"/>
                </a:rPr>
                <a:t>1</a:t>
              </a:r>
              <a:r>
                <a:rPr lang="zh-CN" altLang="en-US" sz="3200" dirty="0" smtClean="0">
                  <a:ea typeface="楷体_GB2312"/>
                </a:rPr>
                <a:t>）</a:t>
              </a:r>
              <a:endParaRPr lang="zh-CN" altLang="en-US" sz="3200" dirty="0">
                <a:ea typeface="楷体_GB231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214810" y="2571744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改正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71736" y="3571876"/>
            <a:ext cx="85725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715008" y="1928802"/>
            <a:ext cx="1785950" cy="940312"/>
            <a:chOff x="1428728" y="1142984"/>
            <a:chExt cx="1785950" cy="1133621"/>
          </a:xfrm>
        </p:grpSpPr>
        <p:sp>
          <p:nvSpPr>
            <p:cNvPr id="20" name="TextBox 1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71670" y="1571612"/>
              <a:ext cx="1143008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6858016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388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322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29322" y="385762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29454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388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158027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我会判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看一看错在哪里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然后改正过来。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4810" y="2571744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改正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5715008" y="1928802"/>
            <a:ext cx="1785950" cy="940312"/>
            <a:chOff x="1428728" y="1142984"/>
            <a:chExt cx="1785950" cy="1133621"/>
          </a:xfrm>
        </p:grpSpPr>
        <p:sp>
          <p:nvSpPr>
            <p:cNvPr id="20" name="TextBox 19"/>
            <p:cNvSpPr txBox="1"/>
            <p:nvPr/>
          </p:nvSpPr>
          <p:spPr>
            <a:xfrm>
              <a:off x="2071670" y="1142984"/>
              <a:ext cx="1071570" cy="70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71670" y="1571612"/>
              <a:ext cx="1143008" cy="704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6858016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278605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29388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322" y="328612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29322" y="3857628"/>
            <a:ext cx="1643074" cy="131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929454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29388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385762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2910" y="1857364"/>
            <a:ext cx="3429024" cy="2786082"/>
            <a:chOff x="642910" y="1857364"/>
            <a:chExt cx="3429024" cy="2786082"/>
          </a:xfrm>
        </p:grpSpPr>
        <p:grpSp>
          <p:nvGrpSpPr>
            <p:cNvPr id="3" name="组合 15"/>
            <p:cNvGrpSpPr/>
            <p:nvPr/>
          </p:nvGrpSpPr>
          <p:grpSpPr>
            <a:xfrm>
              <a:off x="642910" y="1857364"/>
              <a:ext cx="3429024" cy="2786082"/>
              <a:chOff x="428596" y="1928802"/>
              <a:chExt cx="3429024" cy="278608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428728" y="1928802"/>
                <a:ext cx="2428892" cy="278608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8596" y="1928802"/>
                <a:ext cx="107157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ea typeface="楷体_GB2312"/>
                  </a:rPr>
                  <a:t>（</a:t>
                </a:r>
                <a:r>
                  <a:rPr lang="en-US" altLang="zh-CN" sz="3200" dirty="0" smtClean="0">
                    <a:ea typeface="楷体_GB2312"/>
                  </a:rPr>
                  <a:t>2</a:t>
                </a:r>
                <a:r>
                  <a:rPr lang="zh-CN" altLang="en-US" sz="3200" dirty="0" smtClean="0">
                    <a:ea typeface="楷体_GB2312"/>
                  </a:rPr>
                  <a:t>）</a:t>
                </a:r>
                <a:endParaRPr lang="zh-CN" altLang="en-US" sz="3200" dirty="0">
                  <a:ea typeface="楷体_GB2312"/>
                </a:endParaRPr>
              </a:p>
            </p:txBody>
          </p:sp>
        </p:grpSp>
        <p:pic>
          <p:nvPicPr>
            <p:cNvPr id="32" name="图片 31" descr="aa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1604" y="1857364"/>
              <a:ext cx="2428892" cy="2786082"/>
            </a:xfrm>
            <a:prstGeom prst="rect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>
            <a:off x="2285984" y="3071810"/>
            <a:ext cx="85725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85720" y="714356"/>
            <a:ext cx="4250179" cy="76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6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857224" y="1571612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用竖式计算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21×23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时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因数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23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十位上的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乘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21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得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8728" y="3071810"/>
            <a:ext cx="5715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42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420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63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3714752"/>
            <a:ext cx="7143800" cy="1495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3×32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的积是三位数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方框中可填的</a:t>
            </a:r>
            <a:endParaRPr lang="en-US" altLang="zh-CN" sz="3200" dirty="0" smtClean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数有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个。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0166" y="5214950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	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14678" y="2428868"/>
            <a:ext cx="3571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00364" y="464344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endParaRPr lang="zh-CN" altLang="en-US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571480"/>
            <a:ext cx="7286676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英才小学有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个班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平均每班有学生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全校一共有学生多少人？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786050" y="2786058"/>
            <a:ext cx="3385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43×21=903(</a:t>
            </a:r>
            <a:r>
              <a:rPr lang="zh-CN" altLang="en-US" sz="3200" dirty="0" smtClean="0">
                <a:latin typeface="宋体" panose="02010600030101010101" pitchFamily="2" charset="-122"/>
              </a:rPr>
              <a:t>人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00232" y="4143380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答：全校一共有学生</a:t>
            </a:r>
            <a:r>
              <a:rPr lang="en-US" altLang="zh-CN" sz="3200" dirty="0" smtClean="0">
                <a:latin typeface="宋体" panose="02010600030101010101" pitchFamily="2" charset="-122"/>
              </a:rPr>
              <a:t>903</a:t>
            </a:r>
            <a:r>
              <a:rPr lang="zh-CN" altLang="en-US" sz="3200" dirty="0" smtClean="0">
                <a:latin typeface="宋体" panose="02010600030101010101" pitchFamily="2" charset="-122"/>
              </a:rPr>
              <a:t>人。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500990" cy="280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一段路的一侧每隔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米架一根电线杆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从头到尾共架了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根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头、路尾各有一根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这段路有多长？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488" y="3000372"/>
            <a:ext cx="2869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32-1=31(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段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488" y="4000504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22×31=682(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86050" y="4929198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答：这段路有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682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米。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35824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下面竖式中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当“数”“学”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分别代表几时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乘法竖式才能成立？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37" name="图片 36" descr="qq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3108" y="2000240"/>
            <a:ext cx="3857652" cy="3714776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071934" y="514351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0628" y="35718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00496" y="357187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00496" y="428625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71802" y="4286256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9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4" name="流程图: 过程 43"/>
          <p:cNvSpPr/>
          <p:nvPr/>
        </p:nvSpPr>
        <p:spPr>
          <a:xfrm>
            <a:off x="4000496" y="2000240"/>
            <a:ext cx="642942" cy="57150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ea typeface="楷体_GB2312"/>
            </a:endParaRPr>
          </a:p>
          <a:p>
            <a:pPr algn="ctr"/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3</a:t>
            </a:r>
            <a:endParaRPr lang="zh-CN" altLang="en-US" sz="3200" dirty="0" smtClean="0">
              <a:solidFill>
                <a:srgbClr val="C00000"/>
              </a:solidFill>
              <a:ea typeface="楷体_GB2312"/>
            </a:endParaRPr>
          </a:p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5000628" y="2000240"/>
            <a:ext cx="642942" cy="584775"/>
            <a:chOff x="6344968" y="2214554"/>
            <a:chExt cx="526044" cy="584775"/>
          </a:xfrm>
        </p:grpSpPr>
        <p:sp>
          <p:nvSpPr>
            <p:cNvPr id="45" name="流程图: 过程 44"/>
            <p:cNvSpPr/>
            <p:nvPr/>
          </p:nvSpPr>
          <p:spPr>
            <a:xfrm>
              <a:off x="6344968" y="2214554"/>
              <a:ext cx="526044" cy="571504"/>
            </a:xfrm>
            <a:prstGeom prst="flowChartProcess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ea typeface="楷体_GB231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29388" y="2214554"/>
              <a:ext cx="3930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  <a:ea typeface="楷体_GB2312"/>
                </a:rPr>
                <a:t>2</a:t>
              </a:r>
              <a:endParaRPr lang="zh-CN" altLang="en-US" sz="3200" dirty="0" smtClean="0">
                <a:solidFill>
                  <a:srgbClr val="C00000"/>
                </a:solidFill>
                <a:ea typeface="楷体_GB2312"/>
              </a:endParaRPr>
            </a:p>
          </p:txBody>
        </p:sp>
      </p:grpSp>
      <p:sp>
        <p:nvSpPr>
          <p:cNvPr id="48" name="流程图: 过程 47"/>
          <p:cNvSpPr/>
          <p:nvPr/>
        </p:nvSpPr>
        <p:spPr>
          <a:xfrm>
            <a:off x="4000496" y="2714620"/>
            <a:ext cx="642942" cy="57150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ea typeface="楷体_GB2312"/>
            </a:endParaRPr>
          </a:p>
          <a:p>
            <a:pPr algn="ctr"/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3</a:t>
            </a:r>
            <a:endParaRPr lang="zh-CN" altLang="en-US" sz="3200" dirty="0" smtClean="0">
              <a:solidFill>
                <a:srgbClr val="C00000"/>
              </a:solidFill>
              <a:ea typeface="楷体_GB2312"/>
            </a:endParaRPr>
          </a:p>
          <a:p>
            <a:pPr algn="ctr"/>
            <a:endParaRPr lang="zh-CN" altLang="en-US" dirty="0"/>
          </a:p>
        </p:txBody>
      </p:sp>
      <p:sp>
        <p:nvSpPr>
          <p:cNvPr id="49" name="流程图: 过程 48"/>
          <p:cNvSpPr/>
          <p:nvPr/>
        </p:nvSpPr>
        <p:spPr>
          <a:xfrm>
            <a:off x="5000628" y="2714620"/>
            <a:ext cx="642942" cy="57150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C00000"/>
                </a:solidFill>
                <a:ea typeface="楷体_GB2312"/>
              </a:rPr>
              <a:t>2</a:t>
            </a:r>
            <a:endParaRPr lang="zh-CN" altLang="en-US" sz="3200" dirty="0" smtClean="0">
              <a:solidFill>
                <a:srgbClr val="C00000"/>
              </a:solidFill>
              <a:ea typeface="楷体_GB231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15140" y="2143116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数</a:t>
            </a:r>
            <a:r>
              <a:rPr lang="en-US" sz="3200" dirty="0" smtClean="0">
                <a:latin typeface="+mn-ea"/>
                <a:ea typeface="+mn-ea"/>
              </a:rPr>
              <a:t>=3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6786578" y="3286124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latin typeface="+mn-ea"/>
                <a:ea typeface="+mn-ea"/>
              </a:rPr>
              <a:t>学</a:t>
            </a:r>
            <a:r>
              <a:rPr lang="en-US" altLang="en-US" sz="3200" dirty="0" smtClean="0">
                <a:latin typeface="+mn-ea"/>
                <a:ea typeface="+mn-ea"/>
              </a:rPr>
              <a:t>=2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 animBg="1"/>
      <p:bldP spid="48" grpId="0" animBg="1"/>
      <p:bldP spid="49" grpId="0" animBg="1"/>
      <p:bldP spid="50" grpId="0"/>
      <p:bldP spid="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642919"/>
            <a:ext cx="564360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笔算并说出计算过程。</a:t>
            </a:r>
          </a:p>
        </p:txBody>
      </p:sp>
      <p:sp>
        <p:nvSpPr>
          <p:cNvPr id="31" name="矩形 30"/>
          <p:cNvSpPr/>
          <p:nvPr/>
        </p:nvSpPr>
        <p:spPr>
          <a:xfrm>
            <a:off x="5500694" y="1571612"/>
            <a:ext cx="1856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34×2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57290" y="1643050"/>
            <a:ext cx="15488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41×7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00166" y="3929066"/>
            <a:ext cx="2048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123×3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43570" y="3857628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22×4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85918" y="221455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43108" y="271462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85852" y="271462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1428728" y="3286124"/>
            <a:ext cx="142876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571604" y="335756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71802" y="164305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287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15008" y="207167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14942" y="25717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sp>
        <p:nvSpPr>
          <p:cNvPr id="44" name="TextBox 43"/>
          <p:cNvSpPr txBox="1"/>
          <p:nvPr/>
        </p:nvSpPr>
        <p:spPr>
          <a:xfrm>
            <a:off x="6143636" y="2571744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286380" y="3143248"/>
            <a:ext cx="142876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715008" y="321468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29454" y="157161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14480" y="442913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14414" y="500063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sp>
        <p:nvSpPr>
          <p:cNvPr id="52" name="TextBox 51"/>
          <p:cNvSpPr txBox="1"/>
          <p:nvPr/>
        </p:nvSpPr>
        <p:spPr>
          <a:xfrm>
            <a:off x="2285984" y="500063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357290" y="5572140"/>
            <a:ext cx="142876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714480" y="5572140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14678" y="392906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369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857884" y="442913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6380" y="48577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×</a:t>
            </a:r>
            <a:endParaRPr lang="zh-CN" altLang="en-US" sz="3200" dirty="0"/>
          </a:p>
        </p:txBody>
      </p:sp>
      <p:sp>
        <p:nvSpPr>
          <p:cNvPr id="58" name="TextBox 57"/>
          <p:cNvSpPr txBox="1"/>
          <p:nvPr/>
        </p:nvSpPr>
        <p:spPr>
          <a:xfrm>
            <a:off x="6286512" y="485776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500694" y="5429264"/>
            <a:ext cx="142876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786446" y="535782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43768" y="3857628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36" name="图片 35" descr="1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857232"/>
            <a:ext cx="5129670" cy="3430175"/>
          </a:xfrm>
          <a:prstGeom prst="rect">
            <a:avLst/>
          </a:prstGeom>
        </p:spPr>
      </p:pic>
      <p:sp>
        <p:nvSpPr>
          <p:cNvPr id="37" name="圆角矩形标注 36"/>
          <p:cNvSpPr/>
          <p:nvPr/>
        </p:nvSpPr>
        <p:spPr>
          <a:xfrm>
            <a:off x="6143636" y="1857364"/>
            <a:ext cx="2071702" cy="642942"/>
          </a:xfrm>
          <a:prstGeom prst="wedgeRoundRectCallout">
            <a:avLst>
              <a:gd name="adj1" fmla="val -65671"/>
              <a:gd name="adj2" fmla="val 12055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每套书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071670" y="4500570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套一共多少本？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357422" y="5214950"/>
            <a:ext cx="2512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14×2=28(</a:t>
            </a:r>
            <a:r>
              <a:rPr lang="zh-CN" altLang="en-US" sz="3200" dirty="0" smtClean="0">
                <a:latin typeface="+mn-ea"/>
                <a:ea typeface="+mn-ea"/>
              </a:rPr>
              <a:t>本</a:t>
            </a:r>
            <a:r>
              <a:rPr lang="en-US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000232" y="4500570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套一共多少本？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14546" y="5214950"/>
            <a:ext cx="2929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14×10=140(</a:t>
            </a:r>
            <a:r>
              <a:rPr lang="zh-CN" altLang="en-US" sz="3200" dirty="0" smtClean="0">
                <a:latin typeface="+mn-ea"/>
                <a:ea typeface="+mn-ea"/>
              </a:rPr>
              <a:t>本</a:t>
            </a:r>
            <a:r>
              <a:rPr lang="en-US" sz="3200" dirty="0" smtClean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云形 42"/>
          <p:cNvSpPr/>
          <p:nvPr/>
        </p:nvSpPr>
        <p:spPr>
          <a:xfrm>
            <a:off x="5929322" y="4357694"/>
            <a:ext cx="2714612" cy="1071570"/>
          </a:xfrm>
          <a:prstGeom prst="clou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请交流一下算法。</a:t>
            </a:r>
            <a:endParaRPr lang="zh-CN" altLang="en-US" sz="2800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2" grpId="0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57224" y="500042"/>
            <a:ext cx="7216869" cy="3571901"/>
            <a:chOff x="571472" y="571480"/>
            <a:chExt cx="7216869" cy="3571901"/>
          </a:xfrm>
        </p:grpSpPr>
        <p:sp>
          <p:nvSpPr>
            <p:cNvPr id="19" name="矩形 18"/>
            <p:cNvSpPr/>
            <p:nvPr/>
          </p:nvSpPr>
          <p:spPr>
            <a:xfrm>
              <a:off x="857224" y="571480"/>
              <a:ext cx="928694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22" name="图片 21" descr="1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72" y="1071547"/>
              <a:ext cx="7216869" cy="3071834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357158" y="4130109"/>
            <a:ext cx="9358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每套书有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王老师买了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一共买了多少本？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71802" y="4929198"/>
            <a:ext cx="1430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14×12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857750" y="4786630"/>
            <a:ext cx="2550160" cy="12147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你会计算吗？把你的方法试着用点子图表示出来。</a:t>
            </a:r>
            <a:endParaRPr lang="zh-CN" altLang="en-US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0"/>
          <p:cNvGrpSpPr/>
          <p:nvPr/>
        </p:nvGrpSpPr>
        <p:grpSpPr bwMode="auto">
          <a:xfrm>
            <a:off x="4500562" y="3071810"/>
            <a:ext cx="4032250" cy="2643206"/>
            <a:chOff x="2835" y="1480"/>
            <a:chExt cx="2540" cy="1831"/>
          </a:xfrm>
        </p:grpSpPr>
        <p:sp>
          <p:nvSpPr>
            <p:cNvPr id="7342" name="Oval 174"/>
            <p:cNvSpPr>
              <a:spLocks noChangeArrowheads="1"/>
            </p:cNvSpPr>
            <p:nvPr/>
          </p:nvSpPr>
          <p:spPr bwMode="auto">
            <a:xfrm>
              <a:off x="3516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3" name="Oval 175"/>
            <p:cNvSpPr>
              <a:spLocks noChangeArrowheads="1"/>
            </p:cNvSpPr>
            <p:nvPr/>
          </p:nvSpPr>
          <p:spPr bwMode="auto">
            <a:xfrm>
              <a:off x="3652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4" name="Oval 176"/>
            <p:cNvSpPr>
              <a:spLocks noChangeArrowheads="1"/>
            </p:cNvSpPr>
            <p:nvPr/>
          </p:nvSpPr>
          <p:spPr bwMode="auto">
            <a:xfrm>
              <a:off x="3789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5" name="Oval 177"/>
            <p:cNvSpPr>
              <a:spLocks noChangeArrowheads="1"/>
            </p:cNvSpPr>
            <p:nvPr/>
          </p:nvSpPr>
          <p:spPr bwMode="auto">
            <a:xfrm>
              <a:off x="3924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6" name="Oval 178"/>
            <p:cNvSpPr>
              <a:spLocks noChangeArrowheads="1"/>
            </p:cNvSpPr>
            <p:nvPr/>
          </p:nvSpPr>
          <p:spPr bwMode="auto">
            <a:xfrm>
              <a:off x="4060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7" name="Oval 179"/>
            <p:cNvSpPr>
              <a:spLocks noChangeArrowheads="1"/>
            </p:cNvSpPr>
            <p:nvPr/>
          </p:nvSpPr>
          <p:spPr bwMode="auto">
            <a:xfrm>
              <a:off x="4197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8" name="Oval 180"/>
            <p:cNvSpPr>
              <a:spLocks noChangeArrowheads="1"/>
            </p:cNvSpPr>
            <p:nvPr/>
          </p:nvSpPr>
          <p:spPr bwMode="auto">
            <a:xfrm>
              <a:off x="4332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9" name="Oval 181"/>
            <p:cNvSpPr>
              <a:spLocks noChangeArrowheads="1"/>
            </p:cNvSpPr>
            <p:nvPr/>
          </p:nvSpPr>
          <p:spPr bwMode="auto">
            <a:xfrm>
              <a:off x="4468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0" name="Oval 182"/>
            <p:cNvSpPr>
              <a:spLocks noChangeArrowheads="1"/>
            </p:cNvSpPr>
            <p:nvPr/>
          </p:nvSpPr>
          <p:spPr bwMode="auto">
            <a:xfrm>
              <a:off x="4605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1" name="Oval 183"/>
            <p:cNvSpPr>
              <a:spLocks noChangeArrowheads="1"/>
            </p:cNvSpPr>
            <p:nvPr/>
          </p:nvSpPr>
          <p:spPr bwMode="auto">
            <a:xfrm>
              <a:off x="4740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2" name="Oval 184"/>
            <p:cNvSpPr>
              <a:spLocks noChangeArrowheads="1"/>
            </p:cNvSpPr>
            <p:nvPr/>
          </p:nvSpPr>
          <p:spPr bwMode="auto">
            <a:xfrm>
              <a:off x="4876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3" name="Oval 185"/>
            <p:cNvSpPr>
              <a:spLocks noChangeArrowheads="1"/>
            </p:cNvSpPr>
            <p:nvPr/>
          </p:nvSpPr>
          <p:spPr bwMode="auto">
            <a:xfrm>
              <a:off x="5013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4" name="Oval 186"/>
            <p:cNvSpPr>
              <a:spLocks noChangeArrowheads="1"/>
            </p:cNvSpPr>
            <p:nvPr/>
          </p:nvSpPr>
          <p:spPr bwMode="auto">
            <a:xfrm>
              <a:off x="5148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5" name="Oval 187"/>
            <p:cNvSpPr>
              <a:spLocks noChangeArrowheads="1"/>
            </p:cNvSpPr>
            <p:nvPr/>
          </p:nvSpPr>
          <p:spPr bwMode="auto">
            <a:xfrm>
              <a:off x="5285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6" name="Oval 188"/>
            <p:cNvSpPr>
              <a:spLocks noChangeArrowheads="1"/>
            </p:cNvSpPr>
            <p:nvPr/>
          </p:nvSpPr>
          <p:spPr bwMode="auto">
            <a:xfrm>
              <a:off x="3516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7" name="Oval 189"/>
            <p:cNvSpPr>
              <a:spLocks noChangeArrowheads="1"/>
            </p:cNvSpPr>
            <p:nvPr/>
          </p:nvSpPr>
          <p:spPr bwMode="auto">
            <a:xfrm>
              <a:off x="3652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8" name="Oval 190"/>
            <p:cNvSpPr>
              <a:spLocks noChangeArrowheads="1"/>
            </p:cNvSpPr>
            <p:nvPr/>
          </p:nvSpPr>
          <p:spPr bwMode="auto">
            <a:xfrm>
              <a:off x="3789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59" name="Oval 191"/>
            <p:cNvSpPr>
              <a:spLocks noChangeArrowheads="1"/>
            </p:cNvSpPr>
            <p:nvPr/>
          </p:nvSpPr>
          <p:spPr bwMode="auto">
            <a:xfrm>
              <a:off x="3924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0" name="Oval 192"/>
            <p:cNvSpPr>
              <a:spLocks noChangeArrowheads="1"/>
            </p:cNvSpPr>
            <p:nvPr/>
          </p:nvSpPr>
          <p:spPr bwMode="auto">
            <a:xfrm>
              <a:off x="4060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1" name="Oval 193"/>
            <p:cNvSpPr>
              <a:spLocks noChangeArrowheads="1"/>
            </p:cNvSpPr>
            <p:nvPr/>
          </p:nvSpPr>
          <p:spPr bwMode="auto">
            <a:xfrm>
              <a:off x="4197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2" name="Oval 194"/>
            <p:cNvSpPr>
              <a:spLocks noChangeArrowheads="1"/>
            </p:cNvSpPr>
            <p:nvPr/>
          </p:nvSpPr>
          <p:spPr bwMode="auto">
            <a:xfrm>
              <a:off x="4332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3" name="Oval 195"/>
            <p:cNvSpPr>
              <a:spLocks noChangeArrowheads="1"/>
            </p:cNvSpPr>
            <p:nvPr/>
          </p:nvSpPr>
          <p:spPr bwMode="auto">
            <a:xfrm>
              <a:off x="4468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4" name="Oval 196"/>
            <p:cNvSpPr>
              <a:spLocks noChangeArrowheads="1"/>
            </p:cNvSpPr>
            <p:nvPr/>
          </p:nvSpPr>
          <p:spPr bwMode="auto">
            <a:xfrm>
              <a:off x="4605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5" name="Oval 197"/>
            <p:cNvSpPr>
              <a:spLocks noChangeArrowheads="1"/>
            </p:cNvSpPr>
            <p:nvPr/>
          </p:nvSpPr>
          <p:spPr bwMode="auto">
            <a:xfrm>
              <a:off x="4740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6" name="Oval 198"/>
            <p:cNvSpPr>
              <a:spLocks noChangeArrowheads="1"/>
            </p:cNvSpPr>
            <p:nvPr/>
          </p:nvSpPr>
          <p:spPr bwMode="auto">
            <a:xfrm>
              <a:off x="4876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7" name="Oval 199"/>
            <p:cNvSpPr>
              <a:spLocks noChangeArrowheads="1"/>
            </p:cNvSpPr>
            <p:nvPr/>
          </p:nvSpPr>
          <p:spPr bwMode="auto">
            <a:xfrm>
              <a:off x="5013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8" name="Oval 200"/>
            <p:cNvSpPr>
              <a:spLocks noChangeArrowheads="1"/>
            </p:cNvSpPr>
            <p:nvPr/>
          </p:nvSpPr>
          <p:spPr bwMode="auto">
            <a:xfrm>
              <a:off x="5148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69" name="Oval 201"/>
            <p:cNvSpPr>
              <a:spLocks noChangeArrowheads="1"/>
            </p:cNvSpPr>
            <p:nvPr/>
          </p:nvSpPr>
          <p:spPr bwMode="auto">
            <a:xfrm>
              <a:off x="5285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0" name="Oval 202"/>
            <p:cNvSpPr>
              <a:spLocks noChangeArrowheads="1"/>
            </p:cNvSpPr>
            <p:nvPr/>
          </p:nvSpPr>
          <p:spPr bwMode="auto">
            <a:xfrm>
              <a:off x="3516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1" name="Oval 203"/>
            <p:cNvSpPr>
              <a:spLocks noChangeArrowheads="1"/>
            </p:cNvSpPr>
            <p:nvPr/>
          </p:nvSpPr>
          <p:spPr bwMode="auto">
            <a:xfrm>
              <a:off x="3652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2" name="Oval 204"/>
            <p:cNvSpPr>
              <a:spLocks noChangeArrowheads="1"/>
            </p:cNvSpPr>
            <p:nvPr/>
          </p:nvSpPr>
          <p:spPr bwMode="auto">
            <a:xfrm>
              <a:off x="3789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" name="Oval 205"/>
            <p:cNvSpPr>
              <a:spLocks noChangeArrowheads="1"/>
            </p:cNvSpPr>
            <p:nvPr/>
          </p:nvSpPr>
          <p:spPr bwMode="auto">
            <a:xfrm>
              <a:off x="3924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4" name="Oval 206"/>
            <p:cNvSpPr>
              <a:spLocks noChangeArrowheads="1"/>
            </p:cNvSpPr>
            <p:nvPr/>
          </p:nvSpPr>
          <p:spPr bwMode="auto">
            <a:xfrm>
              <a:off x="4060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5" name="Oval 207"/>
            <p:cNvSpPr>
              <a:spLocks noChangeArrowheads="1"/>
            </p:cNvSpPr>
            <p:nvPr/>
          </p:nvSpPr>
          <p:spPr bwMode="auto">
            <a:xfrm>
              <a:off x="4197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6" name="Oval 208"/>
            <p:cNvSpPr>
              <a:spLocks noChangeArrowheads="1"/>
            </p:cNvSpPr>
            <p:nvPr/>
          </p:nvSpPr>
          <p:spPr bwMode="auto">
            <a:xfrm>
              <a:off x="4332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7" name="Oval 209"/>
            <p:cNvSpPr>
              <a:spLocks noChangeArrowheads="1"/>
            </p:cNvSpPr>
            <p:nvPr/>
          </p:nvSpPr>
          <p:spPr bwMode="auto">
            <a:xfrm>
              <a:off x="4468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8" name="Oval 210"/>
            <p:cNvSpPr>
              <a:spLocks noChangeArrowheads="1"/>
            </p:cNvSpPr>
            <p:nvPr/>
          </p:nvSpPr>
          <p:spPr bwMode="auto">
            <a:xfrm>
              <a:off x="4605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9" name="Oval 211"/>
            <p:cNvSpPr>
              <a:spLocks noChangeArrowheads="1"/>
            </p:cNvSpPr>
            <p:nvPr/>
          </p:nvSpPr>
          <p:spPr bwMode="auto">
            <a:xfrm>
              <a:off x="4740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0" name="Oval 212"/>
            <p:cNvSpPr>
              <a:spLocks noChangeArrowheads="1"/>
            </p:cNvSpPr>
            <p:nvPr/>
          </p:nvSpPr>
          <p:spPr bwMode="auto">
            <a:xfrm>
              <a:off x="4876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1" name="Oval 213"/>
            <p:cNvSpPr>
              <a:spLocks noChangeArrowheads="1"/>
            </p:cNvSpPr>
            <p:nvPr/>
          </p:nvSpPr>
          <p:spPr bwMode="auto">
            <a:xfrm>
              <a:off x="5013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2" name="Oval 214"/>
            <p:cNvSpPr>
              <a:spLocks noChangeArrowheads="1"/>
            </p:cNvSpPr>
            <p:nvPr/>
          </p:nvSpPr>
          <p:spPr bwMode="auto">
            <a:xfrm>
              <a:off x="5148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3" name="Oval 215"/>
            <p:cNvSpPr>
              <a:spLocks noChangeArrowheads="1"/>
            </p:cNvSpPr>
            <p:nvPr/>
          </p:nvSpPr>
          <p:spPr bwMode="auto">
            <a:xfrm>
              <a:off x="5285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4" name="Oval 216"/>
            <p:cNvSpPr>
              <a:spLocks noChangeArrowheads="1"/>
            </p:cNvSpPr>
            <p:nvPr/>
          </p:nvSpPr>
          <p:spPr bwMode="auto">
            <a:xfrm>
              <a:off x="3516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5" name="Oval 217"/>
            <p:cNvSpPr>
              <a:spLocks noChangeArrowheads="1"/>
            </p:cNvSpPr>
            <p:nvPr/>
          </p:nvSpPr>
          <p:spPr bwMode="auto">
            <a:xfrm>
              <a:off x="3652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6" name="Oval 218"/>
            <p:cNvSpPr>
              <a:spLocks noChangeArrowheads="1"/>
            </p:cNvSpPr>
            <p:nvPr/>
          </p:nvSpPr>
          <p:spPr bwMode="auto">
            <a:xfrm>
              <a:off x="3789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7" name="Oval 219"/>
            <p:cNvSpPr>
              <a:spLocks noChangeArrowheads="1"/>
            </p:cNvSpPr>
            <p:nvPr/>
          </p:nvSpPr>
          <p:spPr bwMode="auto">
            <a:xfrm>
              <a:off x="3924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8" name="Oval 220"/>
            <p:cNvSpPr>
              <a:spLocks noChangeArrowheads="1"/>
            </p:cNvSpPr>
            <p:nvPr/>
          </p:nvSpPr>
          <p:spPr bwMode="auto">
            <a:xfrm>
              <a:off x="4060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89" name="Oval 221"/>
            <p:cNvSpPr>
              <a:spLocks noChangeArrowheads="1"/>
            </p:cNvSpPr>
            <p:nvPr/>
          </p:nvSpPr>
          <p:spPr bwMode="auto">
            <a:xfrm>
              <a:off x="4197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0" name="Oval 222"/>
            <p:cNvSpPr>
              <a:spLocks noChangeArrowheads="1"/>
            </p:cNvSpPr>
            <p:nvPr/>
          </p:nvSpPr>
          <p:spPr bwMode="auto">
            <a:xfrm>
              <a:off x="4332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1" name="Oval 223"/>
            <p:cNvSpPr>
              <a:spLocks noChangeArrowheads="1"/>
            </p:cNvSpPr>
            <p:nvPr/>
          </p:nvSpPr>
          <p:spPr bwMode="auto">
            <a:xfrm>
              <a:off x="4468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2" name="Oval 224"/>
            <p:cNvSpPr>
              <a:spLocks noChangeArrowheads="1"/>
            </p:cNvSpPr>
            <p:nvPr/>
          </p:nvSpPr>
          <p:spPr bwMode="auto">
            <a:xfrm>
              <a:off x="4605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3" name="Oval 225"/>
            <p:cNvSpPr>
              <a:spLocks noChangeArrowheads="1"/>
            </p:cNvSpPr>
            <p:nvPr/>
          </p:nvSpPr>
          <p:spPr bwMode="auto">
            <a:xfrm>
              <a:off x="4740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4" name="Oval 226"/>
            <p:cNvSpPr>
              <a:spLocks noChangeArrowheads="1"/>
            </p:cNvSpPr>
            <p:nvPr/>
          </p:nvSpPr>
          <p:spPr bwMode="auto">
            <a:xfrm>
              <a:off x="4876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5" name="Oval 227"/>
            <p:cNvSpPr>
              <a:spLocks noChangeArrowheads="1"/>
            </p:cNvSpPr>
            <p:nvPr/>
          </p:nvSpPr>
          <p:spPr bwMode="auto">
            <a:xfrm>
              <a:off x="5013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6" name="Oval 228"/>
            <p:cNvSpPr>
              <a:spLocks noChangeArrowheads="1"/>
            </p:cNvSpPr>
            <p:nvPr/>
          </p:nvSpPr>
          <p:spPr bwMode="auto">
            <a:xfrm>
              <a:off x="5148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7" name="Oval 229"/>
            <p:cNvSpPr>
              <a:spLocks noChangeArrowheads="1"/>
            </p:cNvSpPr>
            <p:nvPr/>
          </p:nvSpPr>
          <p:spPr bwMode="auto">
            <a:xfrm>
              <a:off x="5285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8" name="Oval 230"/>
            <p:cNvSpPr>
              <a:spLocks noChangeArrowheads="1"/>
            </p:cNvSpPr>
            <p:nvPr/>
          </p:nvSpPr>
          <p:spPr bwMode="auto">
            <a:xfrm>
              <a:off x="3516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99" name="Oval 231"/>
            <p:cNvSpPr>
              <a:spLocks noChangeArrowheads="1"/>
            </p:cNvSpPr>
            <p:nvPr/>
          </p:nvSpPr>
          <p:spPr bwMode="auto">
            <a:xfrm>
              <a:off x="3652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0" name="Oval 232"/>
            <p:cNvSpPr>
              <a:spLocks noChangeArrowheads="1"/>
            </p:cNvSpPr>
            <p:nvPr/>
          </p:nvSpPr>
          <p:spPr bwMode="auto">
            <a:xfrm>
              <a:off x="3789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1" name="Oval 233"/>
            <p:cNvSpPr>
              <a:spLocks noChangeArrowheads="1"/>
            </p:cNvSpPr>
            <p:nvPr/>
          </p:nvSpPr>
          <p:spPr bwMode="auto">
            <a:xfrm>
              <a:off x="3924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2" name="Oval 234"/>
            <p:cNvSpPr>
              <a:spLocks noChangeArrowheads="1"/>
            </p:cNvSpPr>
            <p:nvPr/>
          </p:nvSpPr>
          <p:spPr bwMode="auto">
            <a:xfrm>
              <a:off x="4060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3" name="Oval 235"/>
            <p:cNvSpPr>
              <a:spLocks noChangeArrowheads="1"/>
            </p:cNvSpPr>
            <p:nvPr/>
          </p:nvSpPr>
          <p:spPr bwMode="auto">
            <a:xfrm>
              <a:off x="4197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4" name="Oval 236"/>
            <p:cNvSpPr>
              <a:spLocks noChangeArrowheads="1"/>
            </p:cNvSpPr>
            <p:nvPr/>
          </p:nvSpPr>
          <p:spPr bwMode="auto">
            <a:xfrm>
              <a:off x="4332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5" name="Oval 237"/>
            <p:cNvSpPr>
              <a:spLocks noChangeArrowheads="1"/>
            </p:cNvSpPr>
            <p:nvPr/>
          </p:nvSpPr>
          <p:spPr bwMode="auto">
            <a:xfrm>
              <a:off x="4468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6" name="Oval 238"/>
            <p:cNvSpPr>
              <a:spLocks noChangeArrowheads="1"/>
            </p:cNvSpPr>
            <p:nvPr/>
          </p:nvSpPr>
          <p:spPr bwMode="auto">
            <a:xfrm>
              <a:off x="4605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7" name="Oval 239"/>
            <p:cNvSpPr>
              <a:spLocks noChangeArrowheads="1"/>
            </p:cNvSpPr>
            <p:nvPr/>
          </p:nvSpPr>
          <p:spPr bwMode="auto">
            <a:xfrm>
              <a:off x="4740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8" name="Oval 240"/>
            <p:cNvSpPr>
              <a:spLocks noChangeArrowheads="1"/>
            </p:cNvSpPr>
            <p:nvPr/>
          </p:nvSpPr>
          <p:spPr bwMode="auto">
            <a:xfrm>
              <a:off x="4876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09" name="Oval 241"/>
            <p:cNvSpPr>
              <a:spLocks noChangeArrowheads="1"/>
            </p:cNvSpPr>
            <p:nvPr/>
          </p:nvSpPr>
          <p:spPr bwMode="auto">
            <a:xfrm>
              <a:off x="5013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0" name="Oval 242"/>
            <p:cNvSpPr>
              <a:spLocks noChangeArrowheads="1"/>
            </p:cNvSpPr>
            <p:nvPr/>
          </p:nvSpPr>
          <p:spPr bwMode="auto">
            <a:xfrm>
              <a:off x="5148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1" name="Oval 243"/>
            <p:cNvSpPr>
              <a:spLocks noChangeArrowheads="1"/>
            </p:cNvSpPr>
            <p:nvPr/>
          </p:nvSpPr>
          <p:spPr bwMode="auto">
            <a:xfrm>
              <a:off x="5285" y="20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2" name="Oval 244"/>
            <p:cNvSpPr>
              <a:spLocks noChangeArrowheads="1"/>
            </p:cNvSpPr>
            <p:nvPr/>
          </p:nvSpPr>
          <p:spPr bwMode="auto">
            <a:xfrm>
              <a:off x="3516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3" name="Oval 245"/>
            <p:cNvSpPr>
              <a:spLocks noChangeArrowheads="1"/>
            </p:cNvSpPr>
            <p:nvPr/>
          </p:nvSpPr>
          <p:spPr bwMode="auto">
            <a:xfrm>
              <a:off x="3652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4" name="Oval 246"/>
            <p:cNvSpPr>
              <a:spLocks noChangeArrowheads="1"/>
            </p:cNvSpPr>
            <p:nvPr/>
          </p:nvSpPr>
          <p:spPr bwMode="auto">
            <a:xfrm>
              <a:off x="3789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5" name="Oval 247"/>
            <p:cNvSpPr>
              <a:spLocks noChangeArrowheads="1"/>
            </p:cNvSpPr>
            <p:nvPr/>
          </p:nvSpPr>
          <p:spPr bwMode="auto">
            <a:xfrm>
              <a:off x="3924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6" name="Oval 248"/>
            <p:cNvSpPr>
              <a:spLocks noChangeArrowheads="1"/>
            </p:cNvSpPr>
            <p:nvPr/>
          </p:nvSpPr>
          <p:spPr bwMode="auto">
            <a:xfrm>
              <a:off x="4060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7" name="Oval 249"/>
            <p:cNvSpPr>
              <a:spLocks noChangeArrowheads="1"/>
            </p:cNvSpPr>
            <p:nvPr/>
          </p:nvSpPr>
          <p:spPr bwMode="auto">
            <a:xfrm>
              <a:off x="4197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8" name="Oval 250"/>
            <p:cNvSpPr>
              <a:spLocks noChangeArrowheads="1"/>
            </p:cNvSpPr>
            <p:nvPr/>
          </p:nvSpPr>
          <p:spPr bwMode="auto">
            <a:xfrm>
              <a:off x="4332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19" name="Oval 251"/>
            <p:cNvSpPr>
              <a:spLocks noChangeArrowheads="1"/>
            </p:cNvSpPr>
            <p:nvPr/>
          </p:nvSpPr>
          <p:spPr bwMode="auto">
            <a:xfrm>
              <a:off x="4468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0" name="Oval 252"/>
            <p:cNvSpPr>
              <a:spLocks noChangeArrowheads="1"/>
            </p:cNvSpPr>
            <p:nvPr/>
          </p:nvSpPr>
          <p:spPr bwMode="auto">
            <a:xfrm>
              <a:off x="4605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1" name="Oval 253"/>
            <p:cNvSpPr>
              <a:spLocks noChangeArrowheads="1"/>
            </p:cNvSpPr>
            <p:nvPr/>
          </p:nvSpPr>
          <p:spPr bwMode="auto">
            <a:xfrm>
              <a:off x="4740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2" name="Oval 254"/>
            <p:cNvSpPr>
              <a:spLocks noChangeArrowheads="1"/>
            </p:cNvSpPr>
            <p:nvPr/>
          </p:nvSpPr>
          <p:spPr bwMode="auto">
            <a:xfrm>
              <a:off x="4876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3" name="Oval 255"/>
            <p:cNvSpPr>
              <a:spLocks noChangeArrowheads="1"/>
            </p:cNvSpPr>
            <p:nvPr/>
          </p:nvSpPr>
          <p:spPr bwMode="auto">
            <a:xfrm>
              <a:off x="5013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4" name="Oval 256"/>
            <p:cNvSpPr>
              <a:spLocks noChangeArrowheads="1"/>
            </p:cNvSpPr>
            <p:nvPr/>
          </p:nvSpPr>
          <p:spPr bwMode="auto">
            <a:xfrm>
              <a:off x="5148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5" name="Oval 257"/>
            <p:cNvSpPr>
              <a:spLocks noChangeArrowheads="1"/>
            </p:cNvSpPr>
            <p:nvPr/>
          </p:nvSpPr>
          <p:spPr bwMode="auto">
            <a:xfrm>
              <a:off x="5285" y="216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6" name="Oval 258"/>
            <p:cNvSpPr>
              <a:spLocks noChangeArrowheads="1"/>
            </p:cNvSpPr>
            <p:nvPr/>
          </p:nvSpPr>
          <p:spPr bwMode="auto">
            <a:xfrm>
              <a:off x="3516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7" name="Oval 259"/>
            <p:cNvSpPr>
              <a:spLocks noChangeArrowheads="1"/>
            </p:cNvSpPr>
            <p:nvPr/>
          </p:nvSpPr>
          <p:spPr bwMode="auto">
            <a:xfrm>
              <a:off x="3652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8" name="Oval 260"/>
            <p:cNvSpPr>
              <a:spLocks noChangeArrowheads="1"/>
            </p:cNvSpPr>
            <p:nvPr/>
          </p:nvSpPr>
          <p:spPr bwMode="auto">
            <a:xfrm>
              <a:off x="3789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29" name="Oval 261"/>
            <p:cNvSpPr>
              <a:spLocks noChangeArrowheads="1"/>
            </p:cNvSpPr>
            <p:nvPr/>
          </p:nvSpPr>
          <p:spPr bwMode="auto">
            <a:xfrm>
              <a:off x="3924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0" name="Oval 262"/>
            <p:cNvSpPr>
              <a:spLocks noChangeArrowheads="1"/>
            </p:cNvSpPr>
            <p:nvPr/>
          </p:nvSpPr>
          <p:spPr bwMode="auto">
            <a:xfrm>
              <a:off x="4060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1" name="Oval 263"/>
            <p:cNvSpPr>
              <a:spLocks noChangeArrowheads="1"/>
            </p:cNvSpPr>
            <p:nvPr/>
          </p:nvSpPr>
          <p:spPr bwMode="auto">
            <a:xfrm>
              <a:off x="4197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2" name="Oval 264"/>
            <p:cNvSpPr>
              <a:spLocks noChangeArrowheads="1"/>
            </p:cNvSpPr>
            <p:nvPr/>
          </p:nvSpPr>
          <p:spPr bwMode="auto">
            <a:xfrm>
              <a:off x="4332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3" name="Oval 265"/>
            <p:cNvSpPr>
              <a:spLocks noChangeArrowheads="1"/>
            </p:cNvSpPr>
            <p:nvPr/>
          </p:nvSpPr>
          <p:spPr bwMode="auto">
            <a:xfrm>
              <a:off x="4468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4" name="Oval 266"/>
            <p:cNvSpPr>
              <a:spLocks noChangeArrowheads="1"/>
            </p:cNvSpPr>
            <p:nvPr/>
          </p:nvSpPr>
          <p:spPr bwMode="auto">
            <a:xfrm>
              <a:off x="4605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5" name="Oval 267"/>
            <p:cNvSpPr>
              <a:spLocks noChangeArrowheads="1"/>
            </p:cNvSpPr>
            <p:nvPr/>
          </p:nvSpPr>
          <p:spPr bwMode="auto">
            <a:xfrm>
              <a:off x="4740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6" name="Oval 268"/>
            <p:cNvSpPr>
              <a:spLocks noChangeArrowheads="1"/>
            </p:cNvSpPr>
            <p:nvPr/>
          </p:nvSpPr>
          <p:spPr bwMode="auto">
            <a:xfrm>
              <a:off x="4876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7" name="Oval 269"/>
            <p:cNvSpPr>
              <a:spLocks noChangeArrowheads="1"/>
            </p:cNvSpPr>
            <p:nvPr/>
          </p:nvSpPr>
          <p:spPr bwMode="auto">
            <a:xfrm>
              <a:off x="5013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8" name="Oval 270"/>
            <p:cNvSpPr>
              <a:spLocks noChangeArrowheads="1"/>
            </p:cNvSpPr>
            <p:nvPr/>
          </p:nvSpPr>
          <p:spPr bwMode="auto">
            <a:xfrm>
              <a:off x="5148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39" name="Oval 271"/>
            <p:cNvSpPr>
              <a:spLocks noChangeArrowheads="1"/>
            </p:cNvSpPr>
            <p:nvPr/>
          </p:nvSpPr>
          <p:spPr bwMode="auto">
            <a:xfrm>
              <a:off x="5285" y="2297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0" name="Oval 272"/>
            <p:cNvSpPr>
              <a:spLocks noChangeArrowheads="1"/>
            </p:cNvSpPr>
            <p:nvPr/>
          </p:nvSpPr>
          <p:spPr bwMode="auto">
            <a:xfrm>
              <a:off x="3516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1" name="Oval 273"/>
            <p:cNvSpPr>
              <a:spLocks noChangeArrowheads="1"/>
            </p:cNvSpPr>
            <p:nvPr/>
          </p:nvSpPr>
          <p:spPr bwMode="auto">
            <a:xfrm>
              <a:off x="3652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2" name="Oval 274"/>
            <p:cNvSpPr>
              <a:spLocks noChangeArrowheads="1"/>
            </p:cNvSpPr>
            <p:nvPr/>
          </p:nvSpPr>
          <p:spPr bwMode="auto">
            <a:xfrm>
              <a:off x="3789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3" name="Oval 275"/>
            <p:cNvSpPr>
              <a:spLocks noChangeArrowheads="1"/>
            </p:cNvSpPr>
            <p:nvPr/>
          </p:nvSpPr>
          <p:spPr bwMode="auto">
            <a:xfrm>
              <a:off x="3924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4" name="Oval 276"/>
            <p:cNvSpPr>
              <a:spLocks noChangeArrowheads="1"/>
            </p:cNvSpPr>
            <p:nvPr/>
          </p:nvSpPr>
          <p:spPr bwMode="auto">
            <a:xfrm>
              <a:off x="4060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5" name="Oval 277"/>
            <p:cNvSpPr>
              <a:spLocks noChangeArrowheads="1"/>
            </p:cNvSpPr>
            <p:nvPr/>
          </p:nvSpPr>
          <p:spPr bwMode="auto">
            <a:xfrm>
              <a:off x="4197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6" name="Oval 278"/>
            <p:cNvSpPr>
              <a:spLocks noChangeArrowheads="1"/>
            </p:cNvSpPr>
            <p:nvPr/>
          </p:nvSpPr>
          <p:spPr bwMode="auto">
            <a:xfrm>
              <a:off x="4332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7" name="Oval 279"/>
            <p:cNvSpPr>
              <a:spLocks noChangeArrowheads="1"/>
            </p:cNvSpPr>
            <p:nvPr/>
          </p:nvSpPr>
          <p:spPr bwMode="auto">
            <a:xfrm>
              <a:off x="4468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8" name="Oval 280"/>
            <p:cNvSpPr>
              <a:spLocks noChangeArrowheads="1"/>
            </p:cNvSpPr>
            <p:nvPr/>
          </p:nvSpPr>
          <p:spPr bwMode="auto">
            <a:xfrm>
              <a:off x="4605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49" name="Oval 281"/>
            <p:cNvSpPr>
              <a:spLocks noChangeArrowheads="1"/>
            </p:cNvSpPr>
            <p:nvPr/>
          </p:nvSpPr>
          <p:spPr bwMode="auto">
            <a:xfrm>
              <a:off x="4740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0" name="Oval 282"/>
            <p:cNvSpPr>
              <a:spLocks noChangeArrowheads="1"/>
            </p:cNvSpPr>
            <p:nvPr/>
          </p:nvSpPr>
          <p:spPr bwMode="auto">
            <a:xfrm>
              <a:off x="4876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1" name="Oval 283"/>
            <p:cNvSpPr>
              <a:spLocks noChangeArrowheads="1"/>
            </p:cNvSpPr>
            <p:nvPr/>
          </p:nvSpPr>
          <p:spPr bwMode="auto">
            <a:xfrm>
              <a:off x="5013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2" name="Oval 284"/>
            <p:cNvSpPr>
              <a:spLocks noChangeArrowheads="1"/>
            </p:cNvSpPr>
            <p:nvPr/>
          </p:nvSpPr>
          <p:spPr bwMode="auto">
            <a:xfrm>
              <a:off x="5148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3" name="Oval 285"/>
            <p:cNvSpPr>
              <a:spLocks noChangeArrowheads="1"/>
            </p:cNvSpPr>
            <p:nvPr/>
          </p:nvSpPr>
          <p:spPr bwMode="auto">
            <a:xfrm>
              <a:off x="5285" y="2433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4" name="Oval 286"/>
            <p:cNvSpPr>
              <a:spLocks noChangeArrowheads="1"/>
            </p:cNvSpPr>
            <p:nvPr/>
          </p:nvSpPr>
          <p:spPr bwMode="auto">
            <a:xfrm>
              <a:off x="3516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5" name="Oval 287"/>
            <p:cNvSpPr>
              <a:spLocks noChangeArrowheads="1"/>
            </p:cNvSpPr>
            <p:nvPr/>
          </p:nvSpPr>
          <p:spPr bwMode="auto">
            <a:xfrm>
              <a:off x="3652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6" name="Oval 288"/>
            <p:cNvSpPr>
              <a:spLocks noChangeArrowheads="1"/>
            </p:cNvSpPr>
            <p:nvPr/>
          </p:nvSpPr>
          <p:spPr bwMode="auto">
            <a:xfrm>
              <a:off x="3789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7" name="Oval 289"/>
            <p:cNvSpPr>
              <a:spLocks noChangeArrowheads="1"/>
            </p:cNvSpPr>
            <p:nvPr/>
          </p:nvSpPr>
          <p:spPr bwMode="auto">
            <a:xfrm>
              <a:off x="3924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8" name="Oval 290"/>
            <p:cNvSpPr>
              <a:spLocks noChangeArrowheads="1"/>
            </p:cNvSpPr>
            <p:nvPr/>
          </p:nvSpPr>
          <p:spPr bwMode="auto">
            <a:xfrm>
              <a:off x="4060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59" name="Oval 291"/>
            <p:cNvSpPr>
              <a:spLocks noChangeArrowheads="1"/>
            </p:cNvSpPr>
            <p:nvPr/>
          </p:nvSpPr>
          <p:spPr bwMode="auto">
            <a:xfrm>
              <a:off x="4197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0" name="Oval 292"/>
            <p:cNvSpPr>
              <a:spLocks noChangeArrowheads="1"/>
            </p:cNvSpPr>
            <p:nvPr/>
          </p:nvSpPr>
          <p:spPr bwMode="auto">
            <a:xfrm>
              <a:off x="4332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1" name="Oval 293"/>
            <p:cNvSpPr>
              <a:spLocks noChangeArrowheads="1"/>
            </p:cNvSpPr>
            <p:nvPr/>
          </p:nvSpPr>
          <p:spPr bwMode="auto">
            <a:xfrm>
              <a:off x="4468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2" name="Oval 294"/>
            <p:cNvSpPr>
              <a:spLocks noChangeArrowheads="1"/>
            </p:cNvSpPr>
            <p:nvPr/>
          </p:nvSpPr>
          <p:spPr bwMode="auto">
            <a:xfrm>
              <a:off x="4605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3" name="Oval 295"/>
            <p:cNvSpPr>
              <a:spLocks noChangeArrowheads="1"/>
            </p:cNvSpPr>
            <p:nvPr/>
          </p:nvSpPr>
          <p:spPr bwMode="auto">
            <a:xfrm>
              <a:off x="4740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4" name="Oval 296"/>
            <p:cNvSpPr>
              <a:spLocks noChangeArrowheads="1"/>
            </p:cNvSpPr>
            <p:nvPr/>
          </p:nvSpPr>
          <p:spPr bwMode="auto">
            <a:xfrm>
              <a:off x="4876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5" name="Oval 297"/>
            <p:cNvSpPr>
              <a:spLocks noChangeArrowheads="1"/>
            </p:cNvSpPr>
            <p:nvPr/>
          </p:nvSpPr>
          <p:spPr bwMode="auto">
            <a:xfrm>
              <a:off x="5013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6" name="Oval 298"/>
            <p:cNvSpPr>
              <a:spLocks noChangeArrowheads="1"/>
            </p:cNvSpPr>
            <p:nvPr/>
          </p:nvSpPr>
          <p:spPr bwMode="auto">
            <a:xfrm>
              <a:off x="5148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7" name="Oval 299"/>
            <p:cNvSpPr>
              <a:spLocks noChangeArrowheads="1"/>
            </p:cNvSpPr>
            <p:nvPr/>
          </p:nvSpPr>
          <p:spPr bwMode="auto">
            <a:xfrm>
              <a:off x="5285" y="257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8" name="Oval 300"/>
            <p:cNvSpPr>
              <a:spLocks noChangeArrowheads="1"/>
            </p:cNvSpPr>
            <p:nvPr/>
          </p:nvSpPr>
          <p:spPr bwMode="auto">
            <a:xfrm>
              <a:off x="3516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69" name="Oval 301"/>
            <p:cNvSpPr>
              <a:spLocks noChangeArrowheads="1"/>
            </p:cNvSpPr>
            <p:nvPr/>
          </p:nvSpPr>
          <p:spPr bwMode="auto">
            <a:xfrm>
              <a:off x="3652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0" name="Oval 302"/>
            <p:cNvSpPr>
              <a:spLocks noChangeArrowheads="1"/>
            </p:cNvSpPr>
            <p:nvPr/>
          </p:nvSpPr>
          <p:spPr bwMode="auto">
            <a:xfrm>
              <a:off x="3789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1" name="Oval 303"/>
            <p:cNvSpPr>
              <a:spLocks noChangeArrowheads="1"/>
            </p:cNvSpPr>
            <p:nvPr/>
          </p:nvSpPr>
          <p:spPr bwMode="auto">
            <a:xfrm>
              <a:off x="3924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2" name="Oval 304"/>
            <p:cNvSpPr>
              <a:spLocks noChangeArrowheads="1"/>
            </p:cNvSpPr>
            <p:nvPr/>
          </p:nvSpPr>
          <p:spPr bwMode="auto">
            <a:xfrm>
              <a:off x="4060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3" name="Oval 305"/>
            <p:cNvSpPr>
              <a:spLocks noChangeArrowheads="1"/>
            </p:cNvSpPr>
            <p:nvPr/>
          </p:nvSpPr>
          <p:spPr bwMode="auto">
            <a:xfrm>
              <a:off x="4197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4" name="Oval 306"/>
            <p:cNvSpPr>
              <a:spLocks noChangeArrowheads="1"/>
            </p:cNvSpPr>
            <p:nvPr/>
          </p:nvSpPr>
          <p:spPr bwMode="auto">
            <a:xfrm>
              <a:off x="4332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5" name="Oval 307"/>
            <p:cNvSpPr>
              <a:spLocks noChangeArrowheads="1"/>
            </p:cNvSpPr>
            <p:nvPr/>
          </p:nvSpPr>
          <p:spPr bwMode="auto">
            <a:xfrm>
              <a:off x="4468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6" name="Oval 308"/>
            <p:cNvSpPr>
              <a:spLocks noChangeArrowheads="1"/>
            </p:cNvSpPr>
            <p:nvPr/>
          </p:nvSpPr>
          <p:spPr bwMode="auto">
            <a:xfrm>
              <a:off x="4605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7" name="Oval 309"/>
            <p:cNvSpPr>
              <a:spLocks noChangeArrowheads="1"/>
            </p:cNvSpPr>
            <p:nvPr/>
          </p:nvSpPr>
          <p:spPr bwMode="auto">
            <a:xfrm>
              <a:off x="4740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8" name="Oval 310"/>
            <p:cNvSpPr>
              <a:spLocks noChangeArrowheads="1"/>
            </p:cNvSpPr>
            <p:nvPr/>
          </p:nvSpPr>
          <p:spPr bwMode="auto">
            <a:xfrm>
              <a:off x="4876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79" name="Oval 311"/>
            <p:cNvSpPr>
              <a:spLocks noChangeArrowheads="1"/>
            </p:cNvSpPr>
            <p:nvPr/>
          </p:nvSpPr>
          <p:spPr bwMode="auto">
            <a:xfrm>
              <a:off x="5013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0" name="Oval 312"/>
            <p:cNvSpPr>
              <a:spLocks noChangeArrowheads="1"/>
            </p:cNvSpPr>
            <p:nvPr/>
          </p:nvSpPr>
          <p:spPr bwMode="auto">
            <a:xfrm>
              <a:off x="5148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1" name="Oval 313"/>
            <p:cNvSpPr>
              <a:spLocks noChangeArrowheads="1"/>
            </p:cNvSpPr>
            <p:nvPr/>
          </p:nvSpPr>
          <p:spPr bwMode="auto">
            <a:xfrm>
              <a:off x="5285" y="271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2" name="Oval 314"/>
            <p:cNvSpPr>
              <a:spLocks noChangeArrowheads="1"/>
            </p:cNvSpPr>
            <p:nvPr/>
          </p:nvSpPr>
          <p:spPr bwMode="auto">
            <a:xfrm>
              <a:off x="3516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3" name="Oval 315"/>
            <p:cNvSpPr>
              <a:spLocks noChangeArrowheads="1"/>
            </p:cNvSpPr>
            <p:nvPr/>
          </p:nvSpPr>
          <p:spPr bwMode="auto">
            <a:xfrm>
              <a:off x="3652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4" name="Oval 316"/>
            <p:cNvSpPr>
              <a:spLocks noChangeArrowheads="1"/>
            </p:cNvSpPr>
            <p:nvPr/>
          </p:nvSpPr>
          <p:spPr bwMode="auto">
            <a:xfrm>
              <a:off x="3789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5" name="Oval 317"/>
            <p:cNvSpPr>
              <a:spLocks noChangeArrowheads="1"/>
            </p:cNvSpPr>
            <p:nvPr/>
          </p:nvSpPr>
          <p:spPr bwMode="auto">
            <a:xfrm>
              <a:off x="3924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6" name="Oval 318"/>
            <p:cNvSpPr>
              <a:spLocks noChangeArrowheads="1"/>
            </p:cNvSpPr>
            <p:nvPr/>
          </p:nvSpPr>
          <p:spPr bwMode="auto">
            <a:xfrm>
              <a:off x="4060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7" name="Oval 319"/>
            <p:cNvSpPr>
              <a:spLocks noChangeArrowheads="1"/>
            </p:cNvSpPr>
            <p:nvPr/>
          </p:nvSpPr>
          <p:spPr bwMode="auto">
            <a:xfrm>
              <a:off x="4197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8" name="Oval 320"/>
            <p:cNvSpPr>
              <a:spLocks noChangeArrowheads="1"/>
            </p:cNvSpPr>
            <p:nvPr/>
          </p:nvSpPr>
          <p:spPr bwMode="auto">
            <a:xfrm>
              <a:off x="4332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89" name="Oval 321"/>
            <p:cNvSpPr>
              <a:spLocks noChangeArrowheads="1"/>
            </p:cNvSpPr>
            <p:nvPr/>
          </p:nvSpPr>
          <p:spPr bwMode="auto">
            <a:xfrm>
              <a:off x="4468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0" name="Oval 322"/>
            <p:cNvSpPr>
              <a:spLocks noChangeArrowheads="1"/>
            </p:cNvSpPr>
            <p:nvPr/>
          </p:nvSpPr>
          <p:spPr bwMode="auto">
            <a:xfrm>
              <a:off x="4605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1" name="Oval 323"/>
            <p:cNvSpPr>
              <a:spLocks noChangeArrowheads="1"/>
            </p:cNvSpPr>
            <p:nvPr/>
          </p:nvSpPr>
          <p:spPr bwMode="auto">
            <a:xfrm>
              <a:off x="4740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2" name="Oval 324"/>
            <p:cNvSpPr>
              <a:spLocks noChangeArrowheads="1"/>
            </p:cNvSpPr>
            <p:nvPr/>
          </p:nvSpPr>
          <p:spPr bwMode="auto">
            <a:xfrm>
              <a:off x="4876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3" name="Oval 325"/>
            <p:cNvSpPr>
              <a:spLocks noChangeArrowheads="1"/>
            </p:cNvSpPr>
            <p:nvPr/>
          </p:nvSpPr>
          <p:spPr bwMode="auto">
            <a:xfrm>
              <a:off x="5013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4" name="Oval 326"/>
            <p:cNvSpPr>
              <a:spLocks noChangeArrowheads="1"/>
            </p:cNvSpPr>
            <p:nvPr/>
          </p:nvSpPr>
          <p:spPr bwMode="auto">
            <a:xfrm>
              <a:off x="5148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5" name="Oval 327"/>
            <p:cNvSpPr>
              <a:spLocks noChangeArrowheads="1"/>
            </p:cNvSpPr>
            <p:nvPr/>
          </p:nvSpPr>
          <p:spPr bwMode="auto">
            <a:xfrm>
              <a:off x="5285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6" name="Oval 328"/>
            <p:cNvSpPr>
              <a:spLocks noChangeArrowheads="1"/>
            </p:cNvSpPr>
            <p:nvPr/>
          </p:nvSpPr>
          <p:spPr bwMode="auto">
            <a:xfrm>
              <a:off x="3516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7" name="Oval 329"/>
            <p:cNvSpPr>
              <a:spLocks noChangeArrowheads="1"/>
            </p:cNvSpPr>
            <p:nvPr/>
          </p:nvSpPr>
          <p:spPr bwMode="auto">
            <a:xfrm>
              <a:off x="3652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8" name="Oval 330"/>
            <p:cNvSpPr>
              <a:spLocks noChangeArrowheads="1"/>
            </p:cNvSpPr>
            <p:nvPr/>
          </p:nvSpPr>
          <p:spPr bwMode="auto">
            <a:xfrm>
              <a:off x="3789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99" name="Oval 331"/>
            <p:cNvSpPr>
              <a:spLocks noChangeArrowheads="1"/>
            </p:cNvSpPr>
            <p:nvPr/>
          </p:nvSpPr>
          <p:spPr bwMode="auto">
            <a:xfrm>
              <a:off x="3924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0" name="Oval 332"/>
            <p:cNvSpPr>
              <a:spLocks noChangeArrowheads="1"/>
            </p:cNvSpPr>
            <p:nvPr/>
          </p:nvSpPr>
          <p:spPr bwMode="auto">
            <a:xfrm>
              <a:off x="4060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1" name="Oval 333"/>
            <p:cNvSpPr>
              <a:spLocks noChangeArrowheads="1"/>
            </p:cNvSpPr>
            <p:nvPr/>
          </p:nvSpPr>
          <p:spPr bwMode="auto">
            <a:xfrm>
              <a:off x="4197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2" name="Oval 334"/>
            <p:cNvSpPr>
              <a:spLocks noChangeArrowheads="1"/>
            </p:cNvSpPr>
            <p:nvPr/>
          </p:nvSpPr>
          <p:spPr bwMode="auto">
            <a:xfrm>
              <a:off x="4332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3" name="Oval 335"/>
            <p:cNvSpPr>
              <a:spLocks noChangeArrowheads="1"/>
            </p:cNvSpPr>
            <p:nvPr/>
          </p:nvSpPr>
          <p:spPr bwMode="auto">
            <a:xfrm>
              <a:off x="4468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4" name="Oval 336"/>
            <p:cNvSpPr>
              <a:spLocks noChangeArrowheads="1"/>
            </p:cNvSpPr>
            <p:nvPr/>
          </p:nvSpPr>
          <p:spPr bwMode="auto">
            <a:xfrm>
              <a:off x="4605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5" name="Oval 337"/>
            <p:cNvSpPr>
              <a:spLocks noChangeArrowheads="1"/>
            </p:cNvSpPr>
            <p:nvPr/>
          </p:nvSpPr>
          <p:spPr bwMode="auto">
            <a:xfrm>
              <a:off x="4740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6" name="Oval 338"/>
            <p:cNvSpPr>
              <a:spLocks noChangeArrowheads="1"/>
            </p:cNvSpPr>
            <p:nvPr/>
          </p:nvSpPr>
          <p:spPr bwMode="auto">
            <a:xfrm>
              <a:off x="4876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7" name="Oval 339"/>
            <p:cNvSpPr>
              <a:spLocks noChangeArrowheads="1"/>
            </p:cNvSpPr>
            <p:nvPr/>
          </p:nvSpPr>
          <p:spPr bwMode="auto">
            <a:xfrm>
              <a:off x="5013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8" name="Oval 340"/>
            <p:cNvSpPr>
              <a:spLocks noChangeArrowheads="1"/>
            </p:cNvSpPr>
            <p:nvPr/>
          </p:nvSpPr>
          <p:spPr bwMode="auto">
            <a:xfrm>
              <a:off x="5148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09" name="Oval 341"/>
            <p:cNvSpPr>
              <a:spLocks noChangeArrowheads="1"/>
            </p:cNvSpPr>
            <p:nvPr/>
          </p:nvSpPr>
          <p:spPr bwMode="auto">
            <a:xfrm>
              <a:off x="5285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" name="Group 355"/>
            <p:cNvGrpSpPr/>
            <p:nvPr/>
          </p:nvGrpSpPr>
          <p:grpSpPr bwMode="auto">
            <a:xfrm>
              <a:off x="2835" y="1516"/>
              <a:ext cx="726" cy="1270"/>
              <a:chOff x="2835" y="1480"/>
              <a:chExt cx="726" cy="1270"/>
            </a:xfrm>
          </p:grpSpPr>
          <p:sp>
            <p:nvSpPr>
              <p:cNvPr id="7510" name="AutoShape 342"/>
              <p:cNvSpPr/>
              <p:nvPr/>
            </p:nvSpPr>
            <p:spPr bwMode="auto">
              <a:xfrm>
                <a:off x="3379" y="1480"/>
                <a:ext cx="91" cy="1270"/>
              </a:xfrm>
              <a:prstGeom prst="leftBrace">
                <a:avLst>
                  <a:gd name="adj1" fmla="val 116300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11" name="Text Box 343"/>
              <p:cNvSpPr txBox="1">
                <a:spLocks noChangeArrowheads="1"/>
              </p:cNvSpPr>
              <p:nvPr/>
            </p:nvSpPr>
            <p:spPr bwMode="auto">
              <a:xfrm>
                <a:off x="2835" y="1994"/>
                <a:ext cx="726" cy="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套</a:t>
                </a:r>
              </a:p>
            </p:txBody>
          </p:sp>
        </p:grpSp>
        <p:grpSp>
          <p:nvGrpSpPr>
            <p:cNvPr id="5" name="Group 356"/>
            <p:cNvGrpSpPr/>
            <p:nvPr/>
          </p:nvGrpSpPr>
          <p:grpSpPr bwMode="auto">
            <a:xfrm>
              <a:off x="2970" y="3004"/>
              <a:ext cx="726" cy="307"/>
              <a:chOff x="2970" y="3004"/>
              <a:chExt cx="726" cy="307"/>
            </a:xfrm>
          </p:grpSpPr>
          <p:sp>
            <p:nvSpPr>
              <p:cNvPr id="7512" name="AutoShape 344"/>
              <p:cNvSpPr/>
              <p:nvPr/>
            </p:nvSpPr>
            <p:spPr bwMode="auto">
              <a:xfrm>
                <a:off x="3406" y="3057"/>
                <a:ext cx="64" cy="173"/>
              </a:xfrm>
              <a:prstGeom prst="leftBrace">
                <a:avLst>
                  <a:gd name="adj1" fmla="val 22526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13" name="Text Box 345"/>
              <p:cNvSpPr txBox="1">
                <a:spLocks noChangeArrowheads="1"/>
              </p:cNvSpPr>
              <p:nvPr/>
            </p:nvSpPr>
            <p:spPr bwMode="auto">
              <a:xfrm>
                <a:off x="2970" y="3004"/>
                <a:ext cx="726" cy="3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套</a:t>
                </a:r>
              </a:p>
            </p:txBody>
          </p:sp>
        </p:grpSp>
      </p:grpSp>
      <p:grpSp>
        <p:nvGrpSpPr>
          <p:cNvPr id="6" name="Group 359"/>
          <p:cNvGrpSpPr/>
          <p:nvPr/>
        </p:nvGrpSpPr>
        <p:grpSpPr bwMode="auto">
          <a:xfrm>
            <a:off x="357159" y="3071811"/>
            <a:ext cx="3743326" cy="2571768"/>
            <a:chOff x="204" y="1480"/>
            <a:chExt cx="2358" cy="1769"/>
          </a:xfrm>
        </p:grpSpPr>
        <p:sp>
          <p:nvSpPr>
            <p:cNvPr id="7173" name="Oval 5"/>
            <p:cNvSpPr>
              <a:spLocks noChangeArrowheads="1"/>
            </p:cNvSpPr>
            <p:nvPr/>
          </p:nvSpPr>
          <p:spPr bwMode="auto">
            <a:xfrm>
              <a:off x="703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4" name="Oval 6"/>
            <p:cNvSpPr>
              <a:spLocks noChangeArrowheads="1"/>
            </p:cNvSpPr>
            <p:nvPr/>
          </p:nvSpPr>
          <p:spPr bwMode="auto">
            <a:xfrm>
              <a:off x="839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>
              <a:off x="976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6" name="Oval 8"/>
            <p:cNvSpPr>
              <a:spLocks noChangeArrowheads="1"/>
            </p:cNvSpPr>
            <p:nvPr/>
          </p:nvSpPr>
          <p:spPr bwMode="auto">
            <a:xfrm>
              <a:off x="1111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7" name="Oval 9"/>
            <p:cNvSpPr>
              <a:spLocks noChangeArrowheads="1"/>
            </p:cNvSpPr>
            <p:nvPr/>
          </p:nvSpPr>
          <p:spPr bwMode="auto">
            <a:xfrm>
              <a:off x="1247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8" name="Oval 10"/>
            <p:cNvSpPr>
              <a:spLocks noChangeArrowheads="1"/>
            </p:cNvSpPr>
            <p:nvPr/>
          </p:nvSpPr>
          <p:spPr bwMode="auto">
            <a:xfrm>
              <a:off x="1384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1519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1655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>
              <a:off x="1792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2" name="Oval 14"/>
            <p:cNvSpPr>
              <a:spLocks noChangeArrowheads="1"/>
            </p:cNvSpPr>
            <p:nvPr/>
          </p:nvSpPr>
          <p:spPr bwMode="auto">
            <a:xfrm>
              <a:off x="1927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3" name="Oval 15"/>
            <p:cNvSpPr>
              <a:spLocks noChangeArrowheads="1"/>
            </p:cNvSpPr>
            <p:nvPr/>
          </p:nvSpPr>
          <p:spPr bwMode="auto">
            <a:xfrm>
              <a:off x="2063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4" name="Oval 16"/>
            <p:cNvSpPr>
              <a:spLocks noChangeArrowheads="1"/>
            </p:cNvSpPr>
            <p:nvPr/>
          </p:nvSpPr>
          <p:spPr bwMode="auto">
            <a:xfrm>
              <a:off x="2200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2335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2472" y="148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703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839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976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1111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1247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1384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1519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1655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792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927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2063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8" name="Oval 30"/>
            <p:cNvSpPr>
              <a:spLocks noChangeArrowheads="1"/>
            </p:cNvSpPr>
            <p:nvPr/>
          </p:nvSpPr>
          <p:spPr bwMode="auto">
            <a:xfrm>
              <a:off x="2200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9" name="Oval 31"/>
            <p:cNvSpPr>
              <a:spLocks noChangeArrowheads="1"/>
            </p:cNvSpPr>
            <p:nvPr/>
          </p:nvSpPr>
          <p:spPr bwMode="auto">
            <a:xfrm>
              <a:off x="2335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0" name="Oval 32"/>
            <p:cNvSpPr>
              <a:spLocks noChangeArrowheads="1"/>
            </p:cNvSpPr>
            <p:nvPr/>
          </p:nvSpPr>
          <p:spPr bwMode="auto">
            <a:xfrm>
              <a:off x="2472" y="161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1" name="Oval 33"/>
            <p:cNvSpPr>
              <a:spLocks noChangeArrowheads="1"/>
            </p:cNvSpPr>
            <p:nvPr/>
          </p:nvSpPr>
          <p:spPr bwMode="auto">
            <a:xfrm>
              <a:off x="703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2" name="Oval 34"/>
            <p:cNvSpPr>
              <a:spLocks noChangeArrowheads="1"/>
            </p:cNvSpPr>
            <p:nvPr/>
          </p:nvSpPr>
          <p:spPr bwMode="auto">
            <a:xfrm>
              <a:off x="839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3" name="Oval 35"/>
            <p:cNvSpPr>
              <a:spLocks noChangeArrowheads="1"/>
            </p:cNvSpPr>
            <p:nvPr/>
          </p:nvSpPr>
          <p:spPr bwMode="auto">
            <a:xfrm>
              <a:off x="976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4" name="Oval 36"/>
            <p:cNvSpPr>
              <a:spLocks noChangeArrowheads="1"/>
            </p:cNvSpPr>
            <p:nvPr/>
          </p:nvSpPr>
          <p:spPr bwMode="auto">
            <a:xfrm>
              <a:off x="1111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5" name="Oval 37"/>
            <p:cNvSpPr>
              <a:spLocks noChangeArrowheads="1"/>
            </p:cNvSpPr>
            <p:nvPr/>
          </p:nvSpPr>
          <p:spPr bwMode="auto">
            <a:xfrm>
              <a:off x="1247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6" name="Oval 38"/>
            <p:cNvSpPr>
              <a:spLocks noChangeArrowheads="1"/>
            </p:cNvSpPr>
            <p:nvPr/>
          </p:nvSpPr>
          <p:spPr bwMode="auto">
            <a:xfrm>
              <a:off x="1384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7" name="Oval 39"/>
            <p:cNvSpPr>
              <a:spLocks noChangeArrowheads="1"/>
            </p:cNvSpPr>
            <p:nvPr/>
          </p:nvSpPr>
          <p:spPr bwMode="auto">
            <a:xfrm>
              <a:off x="1519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8" name="Oval 40"/>
            <p:cNvSpPr>
              <a:spLocks noChangeArrowheads="1"/>
            </p:cNvSpPr>
            <p:nvPr/>
          </p:nvSpPr>
          <p:spPr bwMode="auto">
            <a:xfrm>
              <a:off x="1655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9" name="Oval 41"/>
            <p:cNvSpPr>
              <a:spLocks noChangeArrowheads="1"/>
            </p:cNvSpPr>
            <p:nvPr/>
          </p:nvSpPr>
          <p:spPr bwMode="auto">
            <a:xfrm>
              <a:off x="1792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0" name="Oval 42"/>
            <p:cNvSpPr>
              <a:spLocks noChangeArrowheads="1"/>
            </p:cNvSpPr>
            <p:nvPr/>
          </p:nvSpPr>
          <p:spPr bwMode="auto">
            <a:xfrm>
              <a:off x="1927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1" name="Oval 43"/>
            <p:cNvSpPr>
              <a:spLocks noChangeArrowheads="1"/>
            </p:cNvSpPr>
            <p:nvPr/>
          </p:nvSpPr>
          <p:spPr bwMode="auto">
            <a:xfrm>
              <a:off x="2063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2" name="Oval 44"/>
            <p:cNvSpPr>
              <a:spLocks noChangeArrowheads="1"/>
            </p:cNvSpPr>
            <p:nvPr/>
          </p:nvSpPr>
          <p:spPr bwMode="auto">
            <a:xfrm>
              <a:off x="2200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3" name="Oval 45"/>
            <p:cNvSpPr>
              <a:spLocks noChangeArrowheads="1"/>
            </p:cNvSpPr>
            <p:nvPr/>
          </p:nvSpPr>
          <p:spPr bwMode="auto">
            <a:xfrm>
              <a:off x="2335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4" name="Oval 46"/>
            <p:cNvSpPr>
              <a:spLocks noChangeArrowheads="1"/>
            </p:cNvSpPr>
            <p:nvPr/>
          </p:nvSpPr>
          <p:spPr bwMode="auto">
            <a:xfrm>
              <a:off x="2472" y="175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5" name="Oval 47"/>
            <p:cNvSpPr>
              <a:spLocks noChangeArrowheads="1"/>
            </p:cNvSpPr>
            <p:nvPr/>
          </p:nvSpPr>
          <p:spPr bwMode="auto">
            <a:xfrm>
              <a:off x="703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6" name="Oval 48"/>
            <p:cNvSpPr>
              <a:spLocks noChangeArrowheads="1"/>
            </p:cNvSpPr>
            <p:nvPr/>
          </p:nvSpPr>
          <p:spPr bwMode="auto">
            <a:xfrm>
              <a:off x="839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7" name="Oval 49"/>
            <p:cNvSpPr>
              <a:spLocks noChangeArrowheads="1"/>
            </p:cNvSpPr>
            <p:nvPr/>
          </p:nvSpPr>
          <p:spPr bwMode="auto">
            <a:xfrm>
              <a:off x="976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8" name="Oval 50"/>
            <p:cNvSpPr>
              <a:spLocks noChangeArrowheads="1"/>
            </p:cNvSpPr>
            <p:nvPr/>
          </p:nvSpPr>
          <p:spPr bwMode="auto">
            <a:xfrm>
              <a:off x="1111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19" name="Oval 51"/>
            <p:cNvSpPr>
              <a:spLocks noChangeArrowheads="1"/>
            </p:cNvSpPr>
            <p:nvPr/>
          </p:nvSpPr>
          <p:spPr bwMode="auto">
            <a:xfrm>
              <a:off x="1247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0" name="Oval 52"/>
            <p:cNvSpPr>
              <a:spLocks noChangeArrowheads="1"/>
            </p:cNvSpPr>
            <p:nvPr/>
          </p:nvSpPr>
          <p:spPr bwMode="auto">
            <a:xfrm>
              <a:off x="1384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1" name="Oval 53"/>
            <p:cNvSpPr>
              <a:spLocks noChangeArrowheads="1"/>
            </p:cNvSpPr>
            <p:nvPr/>
          </p:nvSpPr>
          <p:spPr bwMode="auto">
            <a:xfrm>
              <a:off x="1519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2" name="Oval 54"/>
            <p:cNvSpPr>
              <a:spLocks noChangeArrowheads="1"/>
            </p:cNvSpPr>
            <p:nvPr/>
          </p:nvSpPr>
          <p:spPr bwMode="auto">
            <a:xfrm>
              <a:off x="1655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3" name="Oval 55"/>
            <p:cNvSpPr>
              <a:spLocks noChangeArrowheads="1"/>
            </p:cNvSpPr>
            <p:nvPr/>
          </p:nvSpPr>
          <p:spPr bwMode="auto">
            <a:xfrm>
              <a:off x="1792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4" name="Oval 56"/>
            <p:cNvSpPr>
              <a:spLocks noChangeArrowheads="1"/>
            </p:cNvSpPr>
            <p:nvPr/>
          </p:nvSpPr>
          <p:spPr bwMode="auto">
            <a:xfrm>
              <a:off x="1927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5" name="Oval 57"/>
            <p:cNvSpPr>
              <a:spLocks noChangeArrowheads="1"/>
            </p:cNvSpPr>
            <p:nvPr/>
          </p:nvSpPr>
          <p:spPr bwMode="auto">
            <a:xfrm>
              <a:off x="2063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6" name="Oval 58"/>
            <p:cNvSpPr>
              <a:spLocks noChangeArrowheads="1"/>
            </p:cNvSpPr>
            <p:nvPr/>
          </p:nvSpPr>
          <p:spPr bwMode="auto">
            <a:xfrm>
              <a:off x="2200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7" name="Oval 59"/>
            <p:cNvSpPr>
              <a:spLocks noChangeArrowheads="1"/>
            </p:cNvSpPr>
            <p:nvPr/>
          </p:nvSpPr>
          <p:spPr bwMode="auto">
            <a:xfrm>
              <a:off x="2335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8" name="Oval 60"/>
            <p:cNvSpPr>
              <a:spLocks noChangeArrowheads="1"/>
            </p:cNvSpPr>
            <p:nvPr/>
          </p:nvSpPr>
          <p:spPr bwMode="auto">
            <a:xfrm>
              <a:off x="2472" y="188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29" name="Oval 61"/>
            <p:cNvSpPr>
              <a:spLocks noChangeArrowheads="1"/>
            </p:cNvSpPr>
            <p:nvPr/>
          </p:nvSpPr>
          <p:spPr bwMode="auto">
            <a:xfrm>
              <a:off x="703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0" name="Oval 62"/>
            <p:cNvSpPr>
              <a:spLocks noChangeArrowheads="1"/>
            </p:cNvSpPr>
            <p:nvPr/>
          </p:nvSpPr>
          <p:spPr bwMode="auto">
            <a:xfrm>
              <a:off x="839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1" name="Oval 63"/>
            <p:cNvSpPr>
              <a:spLocks noChangeArrowheads="1"/>
            </p:cNvSpPr>
            <p:nvPr/>
          </p:nvSpPr>
          <p:spPr bwMode="auto">
            <a:xfrm>
              <a:off x="976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2" name="Oval 64"/>
            <p:cNvSpPr>
              <a:spLocks noChangeArrowheads="1"/>
            </p:cNvSpPr>
            <p:nvPr/>
          </p:nvSpPr>
          <p:spPr bwMode="auto">
            <a:xfrm>
              <a:off x="1111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3" name="Oval 65"/>
            <p:cNvSpPr>
              <a:spLocks noChangeArrowheads="1"/>
            </p:cNvSpPr>
            <p:nvPr/>
          </p:nvSpPr>
          <p:spPr bwMode="auto">
            <a:xfrm>
              <a:off x="1247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4" name="Oval 66"/>
            <p:cNvSpPr>
              <a:spLocks noChangeArrowheads="1"/>
            </p:cNvSpPr>
            <p:nvPr/>
          </p:nvSpPr>
          <p:spPr bwMode="auto">
            <a:xfrm>
              <a:off x="1384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5" name="Oval 67"/>
            <p:cNvSpPr>
              <a:spLocks noChangeArrowheads="1"/>
            </p:cNvSpPr>
            <p:nvPr/>
          </p:nvSpPr>
          <p:spPr bwMode="auto">
            <a:xfrm>
              <a:off x="1519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6" name="Oval 68"/>
            <p:cNvSpPr>
              <a:spLocks noChangeArrowheads="1"/>
            </p:cNvSpPr>
            <p:nvPr/>
          </p:nvSpPr>
          <p:spPr bwMode="auto">
            <a:xfrm>
              <a:off x="1655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7" name="Oval 69"/>
            <p:cNvSpPr>
              <a:spLocks noChangeArrowheads="1"/>
            </p:cNvSpPr>
            <p:nvPr/>
          </p:nvSpPr>
          <p:spPr bwMode="auto">
            <a:xfrm>
              <a:off x="1792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8" name="Oval 70"/>
            <p:cNvSpPr>
              <a:spLocks noChangeArrowheads="1"/>
            </p:cNvSpPr>
            <p:nvPr/>
          </p:nvSpPr>
          <p:spPr bwMode="auto">
            <a:xfrm>
              <a:off x="1927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39" name="Oval 71"/>
            <p:cNvSpPr>
              <a:spLocks noChangeArrowheads="1"/>
            </p:cNvSpPr>
            <p:nvPr/>
          </p:nvSpPr>
          <p:spPr bwMode="auto">
            <a:xfrm>
              <a:off x="2063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0" name="Oval 72"/>
            <p:cNvSpPr>
              <a:spLocks noChangeArrowheads="1"/>
            </p:cNvSpPr>
            <p:nvPr/>
          </p:nvSpPr>
          <p:spPr bwMode="auto">
            <a:xfrm>
              <a:off x="2200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1" name="Oval 73"/>
            <p:cNvSpPr>
              <a:spLocks noChangeArrowheads="1"/>
            </p:cNvSpPr>
            <p:nvPr/>
          </p:nvSpPr>
          <p:spPr bwMode="auto">
            <a:xfrm>
              <a:off x="2335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2" name="Oval 74"/>
            <p:cNvSpPr>
              <a:spLocks noChangeArrowheads="1"/>
            </p:cNvSpPr>
            <p:nvPr/>
          </p:nvSpPr>
          <p:spPr bwMode="auto">
            <a:xfrm>
              <a:off x="2472" y="2115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3" name="Oval 75"/>
            <p:cNvSpPr>
              <a:spLocks noChangeArrowheads="1"/>
            </p:cNvSpPr>
            <p:nvPr/>
          </p:nvSpPr>
          <p:spPr bwMode="auto">
            <a:xfrm>
              <a:off x="703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4" name="Oval 76"/>
            <p:cNvSpPr>
              <a:spLocks noChangeArrowheads="1"/>
            </p:cNvSpPr>
            <p:nvPr/>
          </p:nvSpPr>
          <p:spPr bwMode="auto">
            <a:xfrm>
              <a:off x="839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5" name="Oval 77"/>
            <p:cNvSpPr>
              <a:spLocks noChangeArrowheads="1"/>
            </p:cNvSpPr>
            <p:nvPr/>
          </p:nvSpPr>
          <p:spPr bwMode="auto">
            <a:xfrm>
              <a:off x="976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6" name="Oval 78"/>
            <p:cNvSpPr>
              <a:spLocks noChangeArrowheads="1"/>
            </p:cNvSpPr>
            <p:nvPr/>
          </p:nvSpPr>
          <p:spPr bwMode="auto">
            <a:xfrm>
              <a:off x="1111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7" name="Oval 79"/>
            <p:cNvSpPr>
              <a:spLocks noChangeArrowheads="1"/>
            </p:cNvSpPr>
            <p:nvPr/>
          </p:nvSpPr>
          <p:spPr bwMode="auto">
            <a:xfrm>
              <a:off x="1247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8" name="Oval 80"/>
            <p:cNvSpPr>
              <a:spLocks noChangeArrowheads="1"/>
            </p:cNvSpPr>
            <p:nvPr/>
          </p:nvSpPr>
          <p:spPr bwMode="auto">
            <a:xfrm>
              <a:off x="1384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49" name="Oval 81"/>
            <p:cNvSpPr>
              <a:spLocks noChangeArrowheads="1"/>
            </p:cNvSpPr>
            <p:nvPr/>
          </p:nvSpPr>
          <p:spPr bwMode="auto">
            <a:xfrm>
              <a:off x="1519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0" name="Oval 82"/>
            <p:cNvSpPr>
              <a:spLocks noChangeArrowheads="1"/>
            </p:cNvSpPr>
            <p:nvPr/>
          </p:nvSpPr>
          <p:spPr bwMode="auto">
            <a:xfrm>
              <a:off x="1655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1" name="Oval 83"/>
            <p:cNvSpPr>
              <a:spLocks noChangeArrowheads="1"/>
            </p:cNvSpPr>
            <p:nvPr/>
          </p:nvSpPr>
          <p:spPr bwMode="auto">
            <a:xfrm>
              <a:off x="1792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2" name="Oval 84"/>
            <p:cNvSpPr>
              <a:spLocks noChangeArrowheads="1"/>
            </p:cNvSpPr>
            <p:nvPr/>
          </p:nvSpPr>
          <p:spPr bwMode="auto">
            <a:xfrm>
              <a:off x="1927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3" name="Oval 85"/>
            <p:cNvSpPr>
              <a:spLocks noChangeArrowheads="1"/>
            </p:cNvSpPr>
            <p:nvPr/>
          </p:nvSpPr>
          <p:spPr bwMode="auto">
            <a:xfrm>
              <a:off x="2063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4" name="Oval 86"/>
            <p:cNvSpPr>
              <a:spLocks noChangeArrowheads="1"/>
            </p:cNvSpPr>
            <p:nvPr/>
          </p:nvSpPr>
          <p:spPr bwMode="auto">
            <a:xfrm>
              <a:off x="2200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5" name="Oval 87"/>
            <p:cNvSpPr>
              <a:spLocks noChangeArrowheads="1"/>
            </p:cNvSpPr>
            <p:nvPr/>
          </p:nvSpPr>
          <p:spPr bwMode="auto">
            <a:xfrm>
              <a:off x="2335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6" name="Oval 88"/>
            <p:cNvSpPr>
              <a:spLocks noChangeArrowheads="1"/>
            </p:cNvSpPr>
            <p:nvPr/>
          </p:nvSpPr>
          <p:spPr bwMode="auto">
            <a:xfrm>
              <a:off x="2472" y="2251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7" name="Oval 89"/>
            <p:cNvSpPr>
              <a:spLocks noChangeArrowheads="1"/>
            </p:cNvSpPr>
            <p:nvPr/>
          </p:nvSpPr>
          <p:spPr bwMode="auto">
            <a:xfrm>
              <a:off x="703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8" name="Oval 90"/>
            <p:cNvSpPr>
              <a:spLocks noChangeArrowheads="1"/>
            </p:cNvSpPr>
            <p:nvPr/>
          </p:nvSpPr>
          <p:spPr bwMode="auto">
            <a:xfrm>
              <a:off x="839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59" name="Oval 91"/>
            <p:cNvSpPr>
              <a:spLocks noChangeArrowheads="1"/>
            </p:cNvSpPr>
            <p:nvPr/>
          </p:nvSpPr>
          <p:spPr bwMode="auto">
            <a:xfrm>
              <a:off x="976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0" name="Oval 92"/>
            <p:cNvSpPr>
              <a:spLocks noChangeArrowheads="1"/>
            </p:cNvSpPr>
            <p:nvPr/>
          </p:nvSpPr>
          <p:spPr bwMode="auto">
            <a:xfrm>
              <a:off x="1111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1" name="Oval 93"/>
            <p:cNvSpPr>
              <a:spLocks noChangeArrowheads="1"/>
            </p:cNvSpPr>
            <p:nvPr/>
          </p:nvSpPr>
          <p:spPr bwMode="auto">
            <a:xfrm>
              <a:off x="1247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2" name="Oval 94"/>
            <p:cNvSpPr>
              <a:spLocks noChangeArrowheads="1"/>
            </p:cNvSpPr>
            <p:nvPr/>
          </p:nvSpPr>
          <p:spPr bwMode="auto">
            <a:xfrm>
              <a:off x="1384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3" name="Oval 95"/>
            <p:cNvSpPr>
              <a:spLocks noChangeArrowheads="1"/>
            </p:cNvSpPr>
            <p:nvPr/>
          </p:nvSpPr>
          <p:spPr bwMode="auto">
            <a:xfrm>
              <a:off x="1519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4" name="Oval 96"/>
            <p:cNvSpPr>
              <a:spLocks noChangeArrowheads="1"/>
            </p:cNvSpPr>
            <p:nvPr/>
          </p:nvSpPr>
          <p:spPr bwMode="auto">
            <a:xfrm>
              <a:off x="1655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5" name="Oval 97"/>
            <p:cNvSpPr>
              <a:spLocks noChangeArrowheads="1"/>
            </p:cNvSpPr>
            <p:nvPr/>
          </p:nvSpPr>
          <p:spPr bwMode="auto">
            <a:xfrm>
              <a:off x="1792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6" name="Oval 98"/>
            <p:cNvSpPr>
              <a:spLocks noChangeArrowheads="1"/>
            </p:cNvSpPr>
            <p:nvPr/>
          </p:nvSpPr>
          <p:spPr bwMode="auto">
            <a:xfrm>
              <a:off x="1927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7" name="Oval 99"/>
            <p:cNvSpPr>
              <a:spLocks noChangeArrowheads="1"/>
            </p:cNvSpPr>
            <p:nvPr/>
          </p:nvSpPr>
          <p:spPr bwMode="auto">
            <a:xfrm>
              <a:off x="2063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8" name="Oval 100"/>
            <p:cNvSpPr>
              <a:spLocks noChangeArrowheads="1"/>
            </p:cNvSpPr>
            <p:nvPr/>
          </p:nvSpPr>
          <p:spPr bwMode="auto">
            <a:xfrm>
              <a:off x="2200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69" name="Oval 101"/>
            <p:cNvSpPr>
              <a:spLocks noChangeArrowheads="1"/>
            </p:cNvSpPr>
            <p:nvPr/>
          </p:nvSpPr>
          <p:spPr bwMode="auto">
            <a:xfrm>
              <a:off x="2335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0" name="Oval 102"/>
            <p:cNvSpPr>
              <a:spLocks noChangeArrowheads="1"/>
            </p:cNvSpPr>
            <p:nvPr/>
          </p:nvSpPr>
          <p:spPr bwMode="auto">
            <a:xfrm>
              <a:off x="2472" y="2388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" name="Oval 103"/>
            <p:cNvSpPr>
              <a:spLocks noChangeArrowheads="1"/>
            </p:cNvSpPr>
            <p:nvPr/>
          </p:nvSpPr>
          <p:spPr bwMode="auto">
            <a:xfrm>
              <a:off x="703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2" name="Oval 104"/>
            <p:cNvSpPr>
              <a:spLocks noChangeArrowheads="1"/>
            </p:cNvSpPr>
            <p:nvPr/>
          </p:nvSpPr>
          <p:spPr bwMode="auto">
            <a:xfrm>
              <a:off x="839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3" name="Oval 105"/>
            <p:cNvSpPr>
              <a:spLocks noChangeArrowheads="1"/>
            </p:cNvSpPr>
            <p:nvPr/>
          </p:nvSpPr>
          <p:spPr bwMode="auto">
            <a:xfrm>
              <a:off x="976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4" name="Oval 106"/>
            <p:cNvSpPr>
              <a:spLocks noChangeArrowheads="1"/>
            </p:cNvSpPr>
            <p:nvPr/>
          </p:nvSpPr>
          <p:spPr bwMode="auto">
            <a:xfrm>
              <a:off x="1111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5" name="Oval 107"/>
            <p:cNvSpPr>
              <a:spLocks noChangeArrowheads="1"/>
            </p:cNvSpPr>
            <p:nvPr/>
          </p:nvSpPr>
          <p:spPr bwMode="auto">
            <a:xfrm>
              <a:off x="1247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6" name="Oval 108"/>
            <p:cNvSpPr>
              <a:spLocks noChangeArrowheads="1"/>
            </p:cNvSpPr>
            <p:nvPr/>
          </p:nvSpPr>
          <p:spPr bwMode="auto">
            <a:xfrm>
              <a:off x="1384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7" name="Oval 109"/>
            <p:cNvSpPr>
              <a:spLocks noChangeArrowheads="1"/>
            </p:cNvSpPr>
            <p:nvPr/>
          </p:nvSpPr>
          <p:spPr bwMode="auto">
            <a:xfrm>
              <a:off x="1519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8" name="Oval 110"/>
            <p:cNvSpPr>
              <a:spLocks noChangeArrowheads="1"/>
            </p:cNvSpPr>
            <p:nvPr/>
          </p:nvSpPr>
          <p:spPr bwMode="auto">
            <a:xfrm>
              <a:off x="1655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9" name="Oval 111"/>
            <p:cNvSpPr>
              <a:spLocks noChangeArrowheads="1"/>
            </p:cNvSpPr>
            <p:nvPr/>
          </p:nvSpPr>
          <p:spPr bwMode="auto">
            <a:xfrm>
              <a:off x="1792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0" name="Oval 112"/>
            <p:cNvSpPr>
              <a:spLocks noChangeArrowheads="1"/>
            </p:cNvSpPr>
            <p:nvPr/>
          </p:nvSpPr>
          <p:spPr bwMode="auto">
            <a:xfrm>
              <a:off x="1927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1" name="Oval 113"/>
            <p:cNvSpPr>
              <a:spLocks noChangeArrowheads="1"/>
            </p:cNvSpPr>
            <p:nvPr/>
          </p:nvSpPr>
          <p:spPr bwMode="auto">
            <a:xfrm>
              <a:off x="2063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2" name="Oval 114"/>
            <p:cNvSpPr>
              <a:spLocks noChangeArrowheads="1"/>
            </p:cNvSpPr>
            <p:nvPr/>
          </p:nvSpPr>
          <p:spPr bwMode="auto">
            <a:xfrm>
              <a:off x="2200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3" name="Oval 115"/>
            <p:cNvSpPr>
              <a:spLocks noChangeArrowheads="1"/>
            </p:cNvSpPr>
            <p:nvPr/>
          </p:nvSpPr>
          <p:spPr bwMode="auto">
            <a:xfrm>
              <a:off x="2335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4" name="Oval 116"/>
            <p:cNvSpPr>
              <a:spLocks noChangeArrowheads="1"/>
            </p:cNvSpPr>
            <p:nvPr/>
          </p:nvSpPr>
          <p:spPr bwMode="auto">
            <a:xfrm>
              <a:off x="2472" y="2524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5" name="Oval 117"/>
            <p:cNvSpPr>
              <a:spLocks noChangeArrowheads="1"/>
            </p:cNvSpPr>
            <p:nvPr/>
          </p:nvSpPr>
          <p:spPr bwMode="auto">
            <a:xfrm>
              <a:off x="703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6" name="Oval 118"/>
            <p:cNvSpPr>
              <a:spLocks noChangeArrowheads="1"/>
            </p:cNvSpPr>
            <p:nvPr/>
          </p:nvSpPr>
          <p:spPr bwMode="auto">
            <a:xfrm>
              <a:off x="839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7" name="Oval 119"/>
            <p:cNvSpPr>
              <a:spLocks noChangeArrowheads="1"/>
            </p:cNvSpPr>
            <p:nvPr/>
          </p:nvSpPr>
          <p:spPr bwMode="auto">
            <a:xfrm>
              <a:off x="976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8" name="Oval 120"/>
            <p:cNvSpPr>
              <a:spLocks noChangeArrowheads="1"/>
            </p:cNvSpPr>
            <p:nvPr/>
          </p:nvSpPr>
          <p:spPr bwMode="auto">
            <a:xfrm>
              <a:off x="1111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89" name="Oval 121"/>
            <p:cNvSpPr>
              <a:spLocks noChangeArrowheads="1"/>
            </p:cNvSpPr>
            <p:nvPr/>
          </p:nvSpPr>
          <p:spPr bwMode="auto">
            <a:xfrm>
              <a:off x="1247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0" name="Oval 122"/>
            <p:cNvSpPr>
              <a:spLocks noChangeArrowheads="1"/>
            </p:cNvSpPr>
            <p:nvPr/>
          </p:nvSpPr>
          <p:spPr bwMode="auto">
            <a:xfrm>
              <a:off x="1384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1" name="Oval 123"/>
            <p:cNvSpPr>
              <a:spLocks noChangeArrowheads="1"/>
            </p:cNvSpPr>
            <p:nvPr/>
          </p:nvSpPr>
          <p:spPr bwMode="auto">
            <a:xfrm>
              <a:off x="1519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2" name="Oval 124"/>
            <p:cNvSpPr>
              <a:spLocks noChangeArrowheads="1"/>
            </p:cNvSpPr>
            <p:nvPr/>
          </p:nvSpPr>
          <p:spPr bwMode="auto">
            <a:xfrm>
              <a:off x="1655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3" name="Oval 125"/>
            <p:cNvSpPr>
              <a:spLocks noChangeArrowheads="1"/>
            </p:cNvSpPr>
            <p:nvPr/>
          </p:nvSpPr>
          <p:spPr bwMode="auto">
            <a:xfrm>
              <a:off x="1792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4" name="Oval 126"/>
            <p:cNvSpPr>
              <a:spLocks noChangeArrowheads="1"/>
            </p:cNvSpPr>
            <p:nvPr/>
          </p:nvSpPr>
          <p:spPr bwMode="auto">
            <a:xfrm>
              <a:off x="1927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5" name="Oval 127"/>
            <p:cNvSpPr>
              <a:spLocks noChangeArrowheads="1"/>
            </p:cNvSpPr>
            <p:nvPr/>
          </p:nvSpPr>
          <p:spPr bwMode="auto">
            <a:xfrm>
              <a:off x="2063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6" name="Oval 128"/>
            <p:cNvSpPr>
              <a:spLocks noChangeArrowheads="1"/>
            </p:cNvSpPr>
            <p:nvPr/>
          </p:nvSpPr>
          <p:spPr bwMode="auto">
            <a:xfrm>
              <a:off x="2200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7" name="Oval 129"/>
            <p:cNvSpPr>
              <a:spLocks noChangeArrowheads="1"/>
            </p:cNvSpPr>
            <p:nvPr/>
          </p:nvSpPr>
          <p:spPr bwMode="auto">
            <a:xfrm>
              <a:off x="2335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8" name="Oval 130"/>
            <p:cNvSpPr>
              <a:spLocks noChangeArrowheads="1"/>
            </p:cNvSpPr>
            <p:nvPr/>
          </p:nvSpPr>
          <p:spPr bwMode="auto">
            <a:xfrm>
              <a:off x="2472" y="2750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99" name="Oval 131"/>
            <p:cNvSpPr>
              <a:spLocks noChangeArrowheads="1"/>
            </p:cNvSpPr>
            <p:nvPr/>
          </p:nvSpPr>
          <p:spPr bwMode="auto">
            <a:xfrm>
              <a:off x="703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0" name="Oval 132"/>
            <p:cNvSpPr>
              <a:spLocks noChangeArrowheads="1"/>
            </p:cNvSpPr>
            <p:nvPr/>
          </p:nvSpPr>
          <p:spPr bwMode="auto">
            <a:xfrm>
              <a:off x="839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1" name="Oval 133"/>
            <p:cNvSpPr>
              <a:spLocks noChangeArrowheads="1"/>
            </p:cNvSpPr>
            <p:nvPr/>
          </p:nvSpPr>
          <p:spPr bwMode="auto">
            <a:xfrm>
              <a:off x="976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2" name="Oval 134"/>
            <p:cNvSpPr>
              <a:spLocks noChangeArrowheads="1"/>
            </p:cNvSpPr>
            <p:nvPr/>
          </p:nvSpPr>
          <p:spPr bwMode="auto">
            <a:xfrm>
              <a:off x="1111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3" name="Oval 135"/>
            <p:cNvSpPr>
              <a:spLocks noChangeArrowheads="1"/>
            </p:cNvSpPr>
            <p:nvPr/>
          </p:nvSpPr>
          <p:spPr bwMode="auto">
            <a:xfrm>
              <a:off x="1247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4" name="Oval 136"/>
            <p:cNvSpPr>
              <a:spLocks noChangeArrowheads="1"/>
            </p:cNvSpPr>
            <p:nvPr/>
          </p:nvSpPr>
          <p:spPr bwMode="auto">
            <a:xfrm>
              <a:off x="1384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5" name="Oval 137"/>
            <p:cNvSpPr>
              <a:spLocks noChangeArrowheads="1"/>
            </p:cNvSpPr>
            <p:nvPr/>
          </p:nvSpPr>
          <p:spPr bwMode="auto">
            <a:xfrm>
              <a:off x="1519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6" name="Oval 138"/>
            <p:cNvSpPr>
              <a:spLocks noChangeArrowheads="1"/>
            </p:cNvSpPr>
            <p:nvPr/>
          </p:nvSpPr>
          <p:spPr bwMode="auto">
            <a:xfrm>
              <a:off x="1655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7" name="Oval 139"/>
            <p:cNvSpPr>
              <a:spLocks noChangeArrowheads="1"/>
            </p:cNvSpPr>
            <p:nvPr/>
          </p:nvSpPr>
          <p:spPr bwMode="auto">
            <a:xfrm>
              <a:off x="1792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8" name="Oval 140"/>
            <p:cNvSpPr>
              <a:spLocks noChangeArrowheads="1"/>
            </p:cNvSpPr>
            <p:nvPr/>
          </p:nvSpPr>
          <p:spPr bwMode="auto">
            <a:xfrm>
              <a:off x="1927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09" name="Oval 141"/>
            <p:cNvSpPr>
              <a:spLocks noChangeArrowheads="1"/>
            </p:cNvSpPr>
            <p:nvPr/>
          </p:nvSpPr>
          <p:spPr bwMode="auto">
            <a:xfrm>
              <a:off x="2063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0" name="Oval 142"/>
            <p:cNvSpPr>
              <a:spLocks noChangeArrowheads="1"/>
            </p:cNvSpPr>
            <p:nvPr/>
          </p:nvSpPr>
          <p:spPr bwMode="auto">
            <a:xfrm>
              <a:off x="2200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1" name="Oval 143"/>
            <p:cNvSpPr>
              <a:spLocks noChangeArrowheads="1"/>
            </p:cNvSpPr>
            <p:nvPr/>
          </p:nvSpPr>
          <p:spPr bwMode="auto">
            <a:xfrm>
              <a:off x="2335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2" name="Oval 144"/>
            <p:cNvSpPr>
              <a:spLocks noChangeArrowheads="1"/>
            </p:cNvSpPr>
            <p:nvPr/>
          </p:nvSpPr>
          <p:spPr bwMode="auto">
            <a:xfrm>
              <a:off x="2472" y="2886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3" name="Oval 145"/>
            <p:cNvSpPr>
              <a:spLocks noChangeArrowheads="1"/>
            </p:cNvSpPr>
            <p:nvPr/>
          </p:nvSpPr>
          <p:spPr bwMode="auto">
            <a:xfrm>
              <a:off x="703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4" name="Oval 146"/>
            <p:cNvSpPr>
              <a:spLocks noChangeArrowheads="1"/>
            </p:cNvSpPr>
            <p:nvPr/>
          </p:nvSpPr>
          <p:spPr bwMode="auto">
            <a:xfrm>
              <a:off x="839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5" name="Oval 147"/>
            <p:cNvSpPr>
              <a:spLocks noChangeArrowheads="1"/>
            </p:cNvSpPr>
            <p:nvPr/>
          </p:nvSpPr>
          <p:spPr bwMode="auto">
            <a:xfrm>
              <a:off x="976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6" name="Oval 148"/>
            <p:cNvSpPr>
              <a:spLocks noChangeArrowheads="1"/>
            </p:cNvSpPr>
            <p:nvPr/>
          </p:nvSpPr>
          <p:spPr bwMode="auto">
            <a:xfrm>
              <a:off x="1111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7" name="Oval 149"/>
            <p:cNvSpPr>
              <a:spLocks noChangeArrowheads="1"/>
            </p:cNvSpPr>
            <p:nvPr/>
          </p:nvSpPr>
          <p:spPr bwMode="auto">
            <a:xfrm>
              <a:off x="1247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8" name="Oval 150"/>
            <p:cNvSpPr>
              <a:spLocks noChangeArrowheads="1"/>
            </p:cNvSpPr>
            <p:nvPr/>
          </p:nvSpPr>
          <p:spPr bwMode="auto">
            <a:xfrm>
              <a:off x="1384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19" name="Oval 151"/>
            <p:cNvSpPr>
              <a:spLocks noChangeArrowheads="1"/>
            </p:cNvSpPr>
            <p:nvPr/>
          </p:nvSpPr>
          <p:spPr bwMode="auto">
            <a:xfrm>
              <a:off x="1519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0" name="Oval 152"/>
            <p:cNvSpPr>
              <a:spLocks noChangeArrowheads="1"/>
            </p:cNvSpPr>
            <p:nvPr/>
          </p:nvSpPr>
          <p:spPr bwMode="auto">
            <a:xfrm>
              <a:off x="1655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1" name="Oval 153"/>
            <p:cNvSpPr>
              <a:spLocks noChangeArrowheads="1"/>
            </p:cNvSpPr>
            <p:nvPr/>
          </p:nvSpPr>
          <p:spPr bwMode="auto">
            <a:xfrm>
              <a:off x="1792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2" name="Oval 154"/>
            <p:cNvSpPr>
              <a:spLocks noChangeArrowheads="1"/>
            </p:cNvSpPr>
            <p:nvPr/>
          </p:nvSpPr>
          <p:spPr bwMode="auto">
            <a:xfrm>
              <a:off x="1927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3" name="Oval 155"/>
            <p:cNvSpPr>
              <a:spLocks noChangeArrowheads="1"/>
            </p:cNvSpPr>
            <p:nvPr/>
          </p:nvSpPr>
          <p:spPr bwMode="auto">
            <a:xfrm>
              <a:off x="2063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4" name="Oval 156"/>
            <p:cNvSpPr>
              <a:spLocks noChangeArrowheads="1"/>
            </p:cNvSpPr>
            <p:nvPr/>
          </p:nvSpPr>
          <p:spPr bwMode="auto">
            <a:xfrm>
              <a:off x="2200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5" name="Oval 157"/>
            <p:cNvSpPr>
              <a:spLocks noChangeArrowheads="1"/>
            </p:cNvSpPr>
            <p:nvPr/>
          </p:nvSpPr>
          <p:spPr bwMode="auto">
            <a:xfrm>
              <a:off x="2335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6" name="Oval 158"/>
            <p:cNvSpPr>
              <a:spLocks noChangeArrowheads="1"/>
            </p:cNvSpPr>
            <p:nvPr/>
          </p:nvSpPr>
          <p:spPr bwMode="auto">
            <a:xfrm>
              <a:off x="2472" y="3022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7" name="Oval 159"/>
            <p:cNvSpPr>
              <a:spLocks noChangeArrowheads="1"/>
            </p:cNvSpPr>
            <p:nvPr/>
          </p:nvSpPr>
          <p:spPr bwMode="auto">
            <a:xfrm>
              <a:off x="703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8" name="Oval 160"/>
            <p:cNvSpPr>
              <a:spLocks noChangeArrowheads="1"/>
            </p:cNvSpPr>
            <p:nvPr/>
          </p:nvSpPr>
          <p:spPr bwMode="auto">
            <a:xfrm>
              <a:off x="839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29" name="Oval 161"/>
            <p:cNvSpPr>
              <a:spLocks noChangeArrowheads="1"/>
            </p:cNvSpPr>
            <p:nvPr/>
          </p:nvSpPr>
          <p:spPr bwMode="auto">
            <a:xfrm>
              <a:off x="976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0" name="Oval 162"/>
            <p:cNvSpPr>
              <a:spLocks noChangeArrowheads="1"/>
            </p:cNvSpPr>
            <p:nvPr/>
          </p:nvSpPr>
          <p:spPr bwMode="auto">
            <a:xfrm>
              <a:off x="1111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1" name="Oval 163"/>
            <p:cNvSpPr>
              <a:spLocks noChangeArrowheads="1"/>
            </p:cNvSpPr>
            <p:nvPr/>
          </p:nvSpPr>
          <p:spPr bwMode="auto">
            <a:xfrm>
              <a:off x="1247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2" name="Oval 164"/>
            <p:cNvSpPr>
              <a:spLocks noChangeArrowheads="1"/>
            </p:cNvSpPr>
            <p:nvPr/>
          </p:nvSpPr>
          <p:spPr bwMode="auto">
            <a:xfrm>
              <a:off x="1384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3" name="Oval 165"/>
            <p:cNvSpPr>
              <a:spLocks noChangeArrowheads="1"/>
            </p:cNvSpPr>
            <p:nvPr/>
          </p:nvSpPr>
          <p:spPr bwMode="auto">
            <a:xfrm>
              <a:off x="1519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4" name="Oval 166"/>
            <p:cNvSpPr>
              <a:spLocks noChangeArrowheads="1"/>
            </p:cNvSpPr>
            <p:nvPr/>
          </p:nvSpPr>
          <p:spPr bwMode="auto">
            <a:xfrm>
              <a:off x="1655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5" name="Oval 167"/>
            <p:cNvSpPr>
              <a:spLocks noChangeArrowheads="1"/>
            </p:cNvSpPr>
            <p:nvPr/>
          </p:nvSpPr>
          <p:spPr bwMode="auto">
            <a:xfrm>
              <a:off x="1792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6" name="Oval 168"/>
            <p:cNvSpPr>
              <a:spLocks noChangeArrowheads="1"/>
            </p:cNvSpPr>
            <p:nvPr/>
          </p:nvSpPr>
          <p:spPr bwMode="auto">
            <a:xfrm>
              <a:off x="1927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7" name="Oval 169"/>
            <p:cNvSpPr>
              <a:spLocks noChangeArrowheads="1"/>
            </p:cNvSpPr>
            <p:nvPr/>
          </p:nvSpPr>
          <p:spPr bwMode="auto">
            <a:xfrm>
              <a:off x="2063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8" name="Oval 170"/>
            <p:cNvSpPr>
              <a:spLocks noChangeArrowheads="1"/>
            </p:cNvSpPr>
            <p:nvPr/>
          </p:nvSpPr>
          <p:spPr bwMode="auto">
            <a:xfrm>
              <a:off x="2200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39" name="Oval 171"/>
            <p:cNvSpPr>
              <a:spLocks noChangeArrowheads="1"/>
            </p:cNvSpPr>
            <p:nvPr/>
          </p:nvSpPr>
          <p:spPr bwMode="auto">
            <a:xfrm>
              <a:off x="2335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40" name="Oval 172"/>
            <p:cNvSpPr>
              <a:spLocks noChangeArrowheads="1"/>
            </p:cNvSpPr>
            <p:nvPr/>
          </p:nvSpPr>
          <p:spPr bwMode="auto">
            <a:xfrm>
              <a:off x="2472" y="3159"/>
              <a:ext cx="90" cy="9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348"/>
            <p:cNvGrpSpPr/>
            <p:nvPr/>
          </p:nvGrpSpPr>
          <p:grpSpPr bwMode="auto">
            <a:xfrm>
              <a:off x="204" y="1489"/>
              <a:ext cx="454" cy="453"/>
              <a:chOff x="204" y="1480"/>
              <a:chExt cx="454" cy="453"/>
            </a:xfrm>
          </p:grpSpPr>
          <p:sp>
            <p:nvSpPr>
              <p:cNvPr id="7514" name="AutoShape 346"/>
              <p:cNvSpPr/>
              <p:nvPr/>
            </p:nvSpPr>
            <p:spPr bwMode="auto">
              <a:xfrm>
                <a:off x="612" y="1480"/>
                <a:ext cx="45" cy="453"/>
              </a:xfrm>
              <a:prstGeom prst="leftBrace">
                <a:avLst>
                  <a:gd name="adj1" fmla="val 8388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15" name="Text Box 347"/>
              <p:cNvSpPr txBox="1">
                <a:spLocks noChangeArrowheads="1"/>
              </p:cNvSpPr>
              <p:nvPr/>
            </p:nvSpPr>
            <p:spPr bwMode="auto">
              <a:xfrm>
                <a:off x="204" y="1558"/>
                <a:ext cx="454" cy="3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套</a:t>
                </a:r>
              </a:p>
            </p:txBody>
          </p:sp>
        </p:grpSp>
        <p:grpSp>
          <p:nvGrpSpPr>
            <p:cNvPr id="8" name="Group 349"/>
            <p:cNvGrpSpPr/>
            <p:nvPr/>
          </p:nvGrpSpPr>
          <p:grpSpPr bwMode="auto">
            <a:xfrm>
              <a:off x="204" y="2143"/>
              <a:ext cx="454" cy="453"/>
              <a:chOff x="204" y="1480"/>
              <a:chExt cx="454" cy="453"/>
            </a:xfrm>
          </p:grpSpPr>
          <p:sp>
            <p:nvSpPr>
              <p:cNvPr id="7518" name="AutoShape 350"/>
              <p:cNvSpPr/>
              <p:nvPr/>
            </p:nvSpPr>
            <p:spPr bwMode="auto">
              <a:xfrm>
                <a:off x="612" y="1480"/>
                <a:ext cx="45" cy="453"/>
              </a:xfrm>
              <a:prstGeom prst="leftBrace">
                <a:avLst>
                  <a:gd name="adj1" fmla="val 8388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19" name="Text Box 351"/>
              <p:cNvSpPr txBox="1">
                <a:spLocks noChangeArrowheads="1"/>
              </p:cNvSpPr>
              <p:nvPr/>
            </p:nvSpPr>
            <p:spPr bwMode="auto">
              <a:xfrm>
                <a:off x="204" y="1597"/>
                <a:ext cx="454" cy="3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套</a:t>
                </a:r>
              </a:p>
            </p:txBody>
          </p:sp>
        </p:grpSp>
        <p:grpSp>
          <p:nvGrpSpPr>
            <p:cNvPr id="9" name="Group 352"/>
            <p:cNvGrpSpPr/>
            <p:nvPr/>
          </p:nvGrpSpPr>
          <p:grpSpPr bwMode="auto">
            <a:xfrm>
              <a:off x="204" y="2778"/>
              <a:ext cx="454" cy="453"/>
              <a:chOff x="204" y="1480"/>
              <a:chExt cx="454" cy="453"/>
            </a:xfrm>
          </p:grpSpPr>
          <p:sp>
            <p:nvSpPr>
              <p:cNvPr id="7521" name="AutoShape 353"/>
              <p:cNvSpPr/>
              <p:nvPr/>
            </p:nvSpPr>
            <p:spPr bwMode="auto">
              <a:xfrm>
                <a:off x="612" y="1480"/>
                <a:ext cx="45" cy="453"/>
              </a:xfrm>
              <a:prstGeom prst="leftBrace">
                <a:avLst>
                  <a:gd name="adj1" fmla="val 8388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22" name="Text Box 354"/>
              <p:cNvSpPr txBox="1">
                <a:spLocks noChangeArrowheads="1"/>
              </p:cNvSpPr>
              <p:nvPr/>
            </p:nvSpPr>
            <p:spPr bwMode="auto">
              <a:xfrm>
                <a:off x="204" y="1569"/>
                <a:ext cx="454" cy="3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华文楷体" pitchFamily="2" charset="-122"/>
                    <a:ea typeface="华文楷体" pitchFamily="2" charset="-122"/>
                  </a:rPr>
                  <a:t>套</a:t>
                </a:r>
              </a:p>
            </p:txBody>
          </p:sp>
        </p:grp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429256" y="571480"/>
            <a:ext cx="2952750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小红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这样想：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14×10=140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（本）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14×2=28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（本）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140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28=168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（本）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28662" y="571480"/>
            <a:ext cx="3311525" cy="246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小刚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这样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</a:t>
            </a: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=4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</a:t>
            </a: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+4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</a:t>
            </a: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+4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套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14×4=56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（本）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56×3=168</a:t>
            </a: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（本）</a:t>
            </a:r>
          </a:p>
        </p:txBody>
      </p:sp>
      <p:sp>
        <p:nvSpPr>
          <p:cNvPr id="7529" name="Text Box 361"/>
          <p:cNvSpPr txBox="1">
            <a:spLocks noChangeArrowheads="1"/>
          </p:cNvSpPr>
          <p:nvPr/>
        </p:nvSpPr>
        <p:spPr bwMode="auto">
          <a:xfrm>
            <a:off x="2071670" y="5786454"/>
            <a:ext cx="5113337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想一想，怎样用竖式计算？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2" grpId="0" autoUpdateAnimBg="0"/>
      <p:bldP spid="75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4714876" y="1857364"/>
            <a:ext cx="3327400" cy="584199"/>
            <a:chOff x="0" y="0"/>
            <a:chExt cx="1679" cy="368"/>
          </a:xfrm>
        </p:grpSpPr>
        <p:sp>
          <p:nvSpPr>
            <p:cNvPr id="8206" name="Text Box 8"/>
            <p:cNvSpPr txBox="1">
              <a:spLocks noChangeArrowheads="1"/>
            </p:cNvSpPr>
            <p:nvPr/>
          </p:nvSpPr>
          <p:spPr bwMode="auto">
            <a:xfrm>
              <a:off x="0" y="45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</a:rPr>
                <a:t>············</a:t>
              </a:r>
            </a:p>
          </p:txBody>
        </p:sp>
        <p:sp>
          <p:nvSpPr>
            <p:cNvPr id="8207" name="Text Box 9"/>
            <p:cNvSpPr txBox="1">
              <a:spLocks noChangeArrowheads="1"/>
            </p:cNvSpPr>
            <p:nvPr/>
          </p:nvSpPr>
          <p:spPr bwMode="auto">
            <a:xfrm>
              <a:off x="681" y="0"/>
              <a:ext cx="998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latin typeface="华文楷体" pitchFamily="2" charset="-122"/>
                  <a:ea typeface="华文楷体" pitchFamily="2" charset="-122"/>
                </a:rPr>
                <a:t>14×2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的积</a:t>
              </a:r>
            </a:p>
          </p:txBody>
        </p:sp>
      </p:grp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143372" y="2571744"/>
            <a:ext cx="3587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4786314" y="2571744"/>
            <a:ext cx="3976956" cy="1323976"/>
            <a:chOff x="0" y="0"/>
            <a:chExt cx="2306" cy="834"/>
          </a:xfrm>
        </p:grpSpPr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0" y="45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</a:rPr>
                <a:t>············</a:t>
              </a: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373" y="0"/>
              <a:ext cx="1933" cy="8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  </a:t>
              </a:r>
              <a:r>
                <a:rPr lang="en-US" altLang="zh-CN" sz="3200" b="1" dirty="0" smtClean="0">
                  <a:latin typeface="华文楷体" pitchFamily="2" charset="-122"/>
                  <a:ea typeface="华文楷体" pitchFamily="2" charset="-122"/>
                </a:rPr>
                <a:t>14×10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的积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（个位上的</a:t>
              </a:r>
              <a:r>
                <a:rPr lang="en-US" altLang="zh-CN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32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不写）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500430" y="857232"/>
            <a:ext cx="6848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>
                <a:solidFill>
                  <a:srgbClr val="0000FF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 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00364" y="12144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868" y="1285860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071802" y="1928802"/>
            <a:ext cx="157163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571868" y="1928802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6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43240" y="257174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3240" y="3143248"/>
            <a:ext cx="1643074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143240" y="321468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43372" y="1928802"/>
            <a:ext cx="401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143372" y="857232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6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43372" y="1285860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600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43306" y="2571744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dirty="0"/>
          </a:p>
        </p:txBody>
      </p:sp>
      <p:grpSp>
        <p:nvGrpSpPr>
          <p:cNvPr id="5" name="组合 35"/>
          <p:cNvGrpSpPr/>
          <p:nvPr/>
        </p:nvGrpSpPr>
        <p:grpSpPr>
          <a:xfrm>
            <a:off x="571472" y="1928802"/>
            <a:ext cx="3000396" cy="571504"/>
            <a:chOff x="571472" y="1928802"/>
            <a:chExt cx="3000396" cy="571504"/>
          </a:xfrm>
        </p:grpSpPr>
        <p:cxnSp>
          <p:nvCxnSpPr>
            <p:cNvPr id="34" name="直接箭头连接符 33"/>
            <p:cNvCxnSpPr/>
            <p:nvPr/>
          </p:nvCxnSpPr>
          <p:spPr>
            <a:xfrm rot="10800000">
              <a:off x="2714612" y="2214554"/>
              <a:ext cx="85725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571472" y="1928802"/>
              <a:ext cx="2143140" cy="57150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套书的本数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6" name="组合 36"/>
          <p:cNvGrpSpPr/>
          <p:nvPr/>
        </p:nvGrpSpPr>
        <p:grpSpPr>
          <a:xfrm>
            <a:off x="357158" y="2643182"/>
            <a:ext cx="2928926" cy="571504"/>
            <a:chOff x="271466" y="1928802"/>
            <a:chExt cx="3075372" cy="571504"/>
          </a:xfrm>
        </p:grpSpPr>
        <p:cxnSp>
          <p:nvCxnSpPr>
            <p:cNvPr id="38" name="直接箭头连接符 37"/>
            <p:cNvCxnSpPr/>
            <p:nvPr/>
          </p:nvCxnSpPr>
          <p:spPr>
            <a:xfrm rot="10800000">
              <a:off x="2714612" y="2214554"/>
              <a:ext cx="63222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271466" y="1928802"/>
              <a:ext cx="2443146" cy="571504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套书的本数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714744" y="3214686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4214810" y="3214686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dirty="0"/>
          </a:p>
        </p:txBody>
      </p:sp>
      <p:sp>
        <p:nvSpPr>
          <p:cNvPr id="43" name="云形 42"/>
          <p:cNvSpPr/>
          <p:nvPr/>
        </p:nvSpPr>
        <p:spPr>
          <a:xfrm>
            <a:off x="857224" y="571480"/>
            <a:ext cx="1428760" cy="642942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竖式</a:t>
            </a:r>
            <a:endParaRPr lang="zh-CN" altLang="en-US" dirty="0"/>
          </a:p>
        </p:txBody>
      </p:sp>
      <p:sp>
        <p:nvSpPr>
          <p:cNvPr id="36" name="Oval 14"/>
          <p:cNvSpPr>
            <a:spLocks noChangeArrowheads="1"/>
          </p:cNvSpPr>
          <p:nvPr/>
        </p:nvSpPr>
        <p:spPr bwMode="auto">
          <a:xfrm>
            <a:off x="3571868" y="2500306"/>
            <a:ext cx="719137" cy="647700"/>
          </a:xfrm>
          <a:prstGeom prst="ellipse">
            <a:avLst/>
          </a:prstGeom>
          <a:solidFill>
            <a:srgbClr val="BBE0E3">
              <a:alpha val="0"/>
            </a:srgbClr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40" name="云形标注 39"/>
          <p:cNvSpPr/>
          <p:nvPr/>
        </p:nvSpPr>
        <p:spPr>
          <a:xfrm>
            <a:off x="3857620" y="3929066"/>
            <a:ext cx="5072098" cy="2000264"/>
          </a:xfrm>
          <a:prstGeom prst="cloudCallout">
            <a:avLst>
              <a:gd name="adj1" fmla="val -50021"/>
              <a:gd name="adj2" fmla="val -8915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十位上的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相乘的积的末位数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为什么要和十位对齐呢？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14282" y="3929066"/>
            <a:ext cx="3643338" cy="18573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是十位上的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和个位上的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相乘得出的结果，是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个十，所以和十位对齐。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6" grpId="1"/>
      <p:bldP spid="13" grpId="0"/>
      <p:bldP spid="14" grpId="0"/>
      <p:bldP spid="15" grpId="0"/>
      <p:bldP spid="20" grpId="0"/>
      <p:bldP spid="22" grpId="0"/>
      <p:bldP spid="24" grpId="0"/>
      <p:bldP spid="29" grpId="0"/>
      <p:bldP spid="30" grpId="0"/>
      <p:bldP spid="31" grpId="0"/>
      <p:bldP spid="32" grpId="0"/>
      <p:bldP spid="41" grpId="0"/>
      <p:bldP spid="42" grpId="0"/>
      <p:bldP spid="36" grpId="0" animBg="1"/>
      <p:bldP spid="40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714480" y="1714488"/>
            <a:ext cx="6602432" cy="1993896"/>
            <a:chOff x="714348" y="4143380"/>
            <a:chExt cx="6602432" cy="1993896"/>
          </a:xfrm>
        </p:grpSpPr>
        <p:pic>
          <p:nvPicPr>
            <p:cNvPr id="8202" name="Picture 14" descr="未标题-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14348" y="4143380"/>
              <a:ext cx="2127250" cy="1993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1" name="AutoShape 15"/>
            <p:cNvSpPr>
              <a:spLocks noChangeArrowheads="1"/>
            </p:cNvSpPr>
            <p:nvPr/>
          </p:nvSpPr>
          <p:spPr bwMode="auto">
            <a:xfrm>
              <a:off x="3500430" y="4500570"/>
              <a:ext cx="3816350" cy="1071570"/>
            </a:xfrm>
            <a:prstGeom prst="wedgeRoundRectCallout">
              <a:avLst>
                <a:gd name="adj1" fmla="val -73005"/>
                <a:gd name="adj2" fmla="val -11963"/>
                <a:gd name="adj3" fmla="val 16667"/>
              </a:avLst>
            </a:prstGeom>
            <a:solidFill>
              <a:srgbClr val="FFFF00"/>
            </a:solidFill>
            <a:ln w="9525">
              <a:solidFill>
                <a:srgbClr val="00CCFF"/>
              </a:solidFill>
              <a:miter lim="800000"/>
            </a:ln>
          </p:spPr>
          <p:txBody>
            <a:bodyPr/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这几种方法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你更喜欢哪种方法？为什么？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5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云形 42"/>
          <p:cNvSpPr/>
          <p:nvPr/>
        </p:nvSpPr>
        <p:spPr>
          <a:xfrm>
            <a:off x="857224" y="571480"/>
            <a:ext cx="2500330" cy="642942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方法对比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横卷形 44"/>
          <p:cNvSpPr/>
          <p:nvPr/>
        </p:nvSpPr>
        <p:spPr>
          <a:xfrm>
            <a:off x="1071538" y="4000504"/>
            <a:ext cx="7358114" cy="857256"/>
          </a:xfrm>
          <a:prstGeom prst="horizontalScrol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用竖式计算两位数乘两位数比较简便。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00042"/>
            <a:ext cx="3566931" cy="584775"/>
            <a:chOff x="785786" y="1571612"/>
            <a:chExt cx="3566931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30668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笔算下列各题。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0" name="折角形 19"/>
          <p:cNvSpPr/>
          <p:nvPr/>
        </p:nvSpPr>
        <p:spPr>
          <a:xfrm>
            <a:off x="1142976" y="1071546"/>
            <a:ext cx="2857520" cy="2571768"/>
          </a:xfrm>
          <a:prstGeom prst="foldedCorner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1" name="折角形 20"/>
          <p:cNvSpPr/>
          <p:nvPr/>
        </p:nvSpPr>
        <p:spPr>
          <a:xfrm>
            <a:off x="5072066" y="1071546"/>
            <a:ext cx="2857520" cy="2571768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折角形 28"/>
          <p:cNvSpPr/>
          <p:nvPr/>
        </p:nvSpPr>
        <p:spPr>
          <a:xfrm>
            <a:off x="1142976" y="3786190"/>
            <a:ext cx="2857520" cy="2571768"/>
          </a:xfrm>
          <a:prstGeom prst="foldedCorner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折角形 29"/>
          <p:cNvSpPr/>
          <p:nvPr/>
        </p:nvSpPr>
        <p:spPr>
          <a:xfrm>
            <a:off x="5072066" y="3786190"/>
            <a:ext cx="2857520" cy="2571768"/>
          </a:xfrm>
          <a:prstGeom prst="foldedCorne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429256" y="3786190"/>
            <a:ext cx="1785950" cy="1013403"/>
            <a:chOff x="1428728" y="1142984"/>
            <a:chExt cx="1785950" cy="1013403"/>
          </a:xfrm>
        </p:grpSpPr>
        <p:sp>
          <p:nvSpPr>
            <p:cNvPr id="34" name="TextBox 33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71670" y="1571612"/>
              <a:ext cx="11430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429256" y="1071546"/>
            <a:ext cx="1785950" cy="1013403"/>
            <a:chOff x="1428728" y="1142984"/>
            <a:chExt cx="1785950" cy="1013403"/>
          </a:xfrm>
        </p:grpSpPr>
        <p:sp>
          <p:nvSpPr>
            <p:cNvPr id="40" name="TextBox 39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500166" y="3786190"/>
            <a:ext cx="1785950" cy="1013403"/>
            <a:chOff x="1428728" y="1142984"/>
            <a:chExt cx="1785950" cy="1013403"/>
          </a:xfrm>
        </p:grpSpPr>
        <p:sp>
          <p:nvSpPr>
            <p:cNvPr id="45" name="TextBox 44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1571604" y="1071546"/>
            <a:ext cx="1785950" cy="1013403"/>
            <a:chOff x="1428728" y="1142984"/>
            <a:chExt cx="1785950" cy="1013403"/>
          </a:xfrm>
        </p:grpSpPr>
        <p:sp>
          <p:nvSpPr>
            <p:cNvPr id="52" name="TextBox 51"/>
            <p:cNvSpPr txBox="1"/>
            <p:nvPr/>
          </p:nvSpPr>
          <p:spPr>
            <a:xfrm>
              <a:off x="2071670" y="1142984"/>
              <a:ext cx="107157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071670" y="1571612"/>
              <a:ext cx="114300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428728" y="15716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571604" y="2143116"/>
              <a:ext cx="1643074" cy="158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2714612" y="20716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214546" y="20716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14546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57356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1714480" y="3071810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786050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214546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857356" y="300037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72264" y="20716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43636" y="20716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143636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86446" y="257174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643570" y="3000372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643042" y="5643578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643570" y="5643578"/>
            <a:ext cx="1643074" cy="158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643702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43636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86446" y="307181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43174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143108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143108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14480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714612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143108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714480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572264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072198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072198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643570" y="521495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643702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072198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643570" y="5643578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1472</Words>
  <Application>WPS 演示</Application>
  <PresentationFormat>全屏显示(4:3)</PresentationFormat>
  <Paragraphs>557</Paragraphs>
  <Slides>29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1117</cp:revision>
  <dcterms:created xsi:type="dcterms:W3CDTF">2015-11-21T07:20:00Z</dcterms:created>
  <dcterms:modified xsi:type="dcterms:W3CDTF">2021-11-01T03:13:09Z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